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090225495"/>
              </p:ext>
            </p:extLst>
          </p:nvPr>
        </p:nvGraphicFramePr>
        <p:xfrm>
          <a:off x="467544" y="1628798"/>
          <a:ext cx="8424936" cy="44337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32361"/>
                <a:gridCol w="5392575"/>
              </a:tblGrid>
              <a:tr h="126265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Sebeobsluha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Příprava</a:t>
                      </a:r>
                      <a:r>
                        <a:rPr lang="cs-CZ" sz="1600" kern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svačiny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2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Jak</a:t>
                      </a:r>
                      <a:r>
                        <a:rPr lang="cs-CZ" sz="1600" kern="1200" baseline="0" dirty="0" smtClean="0">
                          <a:effectLst/>
                        </a:rPr>
                        <a:t> si postupovat při namazání chleba.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7.-10. třída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Radka</a:t>
                      </a:r>
                      <a:r>
                        <a:rPr lang="cs-CZ" sz="1600" kern="1200" baseline="0" dirty="0" smtClean="0">
                          <a:effectLst/>
                        </a:rPr>
                        <a:t> </a:t>
                      </a:r>
                      <a:r>
                        <a:rPr lang="cs-CZ" sz="1600" kern="1200" baseline="0" dirty="0" err="1" smtClean="0">
                          <a:effectLst/>
                        </a:rPr>
                        <a:t>Lindourková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CZ.1.07/1.4.00/21.3826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26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VY_32_INOVACE_CSP14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svět</a:t>
                      </a:r>
                      <a:r>
                        <a:rPr lang="cs-CZ" sz="1600" kern="1200" baseline="0" dirty="0" smtClean="0">
                          <a:effectLst/>
                        </a:rPr>
                        <a:t> práce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469302"/>
            <a:ext cx="5328592" cy="1123315"/>
          </a:xfrm>
          <a:prstGeom prst="rect">
            <a:avLst/>
          </a:prstGeom>
        </p:spPr>
      </p:pic>
      <p:pic>
        <p:nvPicPr>
          <p:cNvPr id="6" name="Obrázek 5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8344" y="1042515"/>
            <a:ext cx="1242060" cy="58039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767807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57200"/>
            <a:ext cx="8712968" cy="811560"/>
          </a:xfrm>
        </p:spPr>
        <p:txBody>
          <a:bodyPr>
            <a:normAutofit fontScale="90000"/>
          </a:bodyPr>
          <a:lstStyle/>
          <a:p>
            <a:pPr lvl="0" algn="ctr"/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200" dirty="0">
                <a:effectLst/>
              </a:rPr>
              <a:t/>
            </a:r>
            <a:br>
              <a:rPr lang="cs-CZ" sz="2200" dirty="0">
                <a:effectLst/>
              </a:rPr>
            </a:br>
            <a:r>
              <a:rPr lang="cs-CZ" sz="2200" dirty="0" smtClean="0">
                <a:effectLst/>
              </a:rPr>
              <a:t/>
            </a:r>
            <a:br>
              <a:rPr lang="cs-CZ" sz="2200" dirty="0" smtClean="0">
                <a:effectLst/>
              </a:rPr>
            </a:br>
            <a:r>
              <a:rPr lang="cs-CZ" sz="2700" dirty="0" smtClean="0">
                <a:effectLst/>
              </a:rPr>
              <a:t>Na </a:t>
            </a:r>
            <a:r>
              <a:rPr lang="cs-CZ" sz="2700" dirty="0">
                <a:effectLst/>
              </a:rPr>
              <a:t>stůl připravíme krajíc chleba, nůž a tavený sýr.</a:t>
            </a:r>
            <a:br>
              <a:rPr lang="cs-CZ" sz="27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800" dirty="0">
                <a:effectLst/>
              </a:rPr>
              <a:t/>
            </a:r>
            <a:br>
              <a:rPr lang="cs-CZ" sz="18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8977" y="1554163"/>
            <a:ext cx="6778446" cy="4525962"/>
          </a:xfrm>
        </p:spPr>
      </p:pic>
    </p:spTree>
    <p:extLst>
      <p:ext uri="{BB962C8B-B14F-4D97-AF65-F5344CB8AC3E}">
        <p14:creationId xmlns="" xmlns:p14="http://schemas.microsoft.com/office/powerpoint/2010/main" val="403129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>Do </a:t>
            </a:r>
            <a:r>
              <a:rPr lang="cs-CZ" sz="2400" dirty="0">
                <a:effectLst/>
              </a:rPr>
              <a:t>ruky uchopíme sýr.</a:t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6371" y="1554163"/>
            <a:ext cx="5423658" cy="4525962"/>
          </a:xfrm>
        </p:spPr>
      </p:pic>
    </p:spTree>
    <p:extLst>
      <p:ext uri="{BB962C8B-B14F-4D97-AF65-F5344CB8AC3E}">
        <p14:creationId xmlns="" xmlns:p14="http://schemas.microsoft.com/office/powerpoint/2010/main" val="129878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2400" dirty="0">
                <a:effectLst/>
              </a:rPr>
              <a:t>V jedné ruce držíme sýr a druhou rukou ho rozbalujeme – odstraňujeme alobal.</a:t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800" dirty="0" smtClean="0">
                <a:effectLst/>
              </a:rPr>
              <a:t/>
            </a:r>
            <a:br>
              <a:rPr lang="cs-CZ" sz="2800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0828" y="1554163"/>
            <a:ext cx="6234743" cy="4525962"/>
          </a:xfrm>
        </p:spPr>
      </p:pic>
    </p:spTree>
    <p:extLst>
      <p:ext uri="{BB962C8B-B14F-4D97-AF65-F5344CB8AC3E}">
        <p14:creationId xmlns="" xmlns:p14="http://schemas.microsoft.com/office/powerpoint/2010/main" val="3741948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200" dirty="0" smtClean="0">
                <a:effectLst/>
              </a:rPr>
              <a:t>Obal </a:t>
            </a:r>
            <a:r>
              <a:rPr lang="cs-CZ" sz="2200" dirty="0">
                <a:effectLst/>
              </a:rPr>
              <a:t>sýra postupně odstraníme po celé jeho vrchní délce.</a:t>
            </a: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800" dirty="0" smtClean="0">
                <a:effectLst/>
              </a:rPr>
              <a:t/>
            </a:r>
            <a:br>
              <a:rPr lang="cs-CZ" sz="2800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3915" y="1554163"/>
            <a:ext cx="5648570" cy="4525962"/>
          </a:xfrm>
        </p:spPr>
      </p:pic>
    </p:spTree>
    <p:extLst>
      <p:ext uri="{BB962C8B-B14F-4D97-AF65-F5344CB8AC3E}">
        <p14:creationId xmlns="" xmlns:p14="http://schemas.microsoft.com/office/powerpoint/2010/main" val="30399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400" dirty="0">
                <a:effectLst/>
              </a:rPr>
              <a:t>Takto připravený, </a:t>
            </a:r>
            <a:r>
              <a:rPr lang="cs-CZ" sz="2400" dirty="0" err="1" smtClean="0">
                <a:effectLst/>
              </a:rPr>
              <a:t>polorozbalený</a:t>
            </a:r>
            <a:r>
              <a:rPr lang="cs-CZ" sz="2400" dirty="0" smtClean="0">
                <a:effectLst/>
              </a:rPr>
              <a:t> </a:t>
            </a:r>
            <a:r>
              <a:rPr lang="cs-CZ" sz="2400" dirty="0">
                <a:effectLst/>
              </a:rPr>
              <a:t>sýr položíme na stůl. Do ruky uchopíme nůž a do dlaně druhé ruky položíme krajíc chleba.</a:t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="" xmlns:p14="http://schemas.microsoft.com/office/powerpoint/2010/main" val="2213558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>Ostrou </a:t>
            </a:r>
            <a:r>
              <a:rPr lang="cs-CZ" sz="2400" dirty="0">
                <a:effectLst/>
              </a:rPr>
              <a:t>stranou nože nabereme sýr.</a:t>
            </a:r>
            <a:br>
              <a:rPr lang="cs-CZ" sz="24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1992" y="1554163"/>
            <a:ext cx="6232415" cy="4525962"/>
          </a:xfrm>
        </p:spPr>
      </p:pic>
    </p:spTree>
    <p:extLst>
      <p:ext uri="{BB962C8B-B14F-4D97-AF65-F5344CB8AC3E}">
        <p14:creationId xmlns="" xmlns:p14="http://schemas.microsoft.com/office/powerpoint/2010/main" val="2753456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 algn="ctr"/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>Sýr </a:t>
            </a:r>
            <a:r>
              <a:rPr lang="cs-CZ" sz="2400" dirty="0">
                <a:effectLst/>
              </a:rPr>
              <a:t>roztíráme po krajíci chleba plochou stranou nože.</a:t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endParaRPr lang="cs-CZ" sz="24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="" xmlns:p14="http://schemas.microsoft.com/office/powerpoint/2010/main" val="3436544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400" dirty="0" smtClean="0">
                <a:effectLst/>
              </a:rPr>
              <a:t>Sýr </a:t>
            </a:r>
            <a:r>
              <a:rPr lang="cs-CZ" sz="2400" dirty="0">
                <a:effectLst/>
              </a:rPr>
              <a:t>roztíráme po krajíci chleba směrem k sobě.</a:t>
            </a:r>
            <a:br>
              <a:rPr lang="cs-CZ" sz="24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="" xmlns:p14="http://schemas.microsoft.com/office/powerpoint/2010/main" val="31825070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400" dirty="0" smtClean="0">
                <a:effectLst/>
              </a:rPr>
              <a:t>Sýr </a:t>
            </a:r>
            <a:r>
              <a:rPr lang="cs-CZ" sz="2400" dirty="0">
                <a:effectLst/>
              </a:rPr>
              <a:t>roztíráme po krajíci chleba směrem od sebe.</a:t>
            </a:r>
            <a:br>
              <a:rPr lang="cs-CZ" sz="24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="" xmlns:p14="http://schemas.microsoft.com/office/powerpoint/2010/main" val="20498157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sz="2700" smtClean="0">
                <a:effectLst/>
              </a:rPr>
              <a:t/>
            </a:r>
            <a:br>
              <a:rPr lang="cs-CZ" sz="2700" smtClean="0">
                <a:effectLst/>
              </a:rPr>
            </a:br>
            <a:r>
              <a:rPr lang="cs-CZ" sz="2700" smtClean="0">
                <a:effectLst/>
              </a:rPr>
              <a:t>Sýr </a:t>
            </a:r>
            <a:r>
              <a:rPr lang="cs-CZ" sz="2700" dirty="0">
                <a:effectLst/>
              </a:rPr>
              <a:t>roztíráme po krajíci chleba - po celé jeho ploše.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  <p:sp>
        <p:nvSpPr>
          <p:cNvPr id="5" name="TextovéPole 4"/>
          <p:cNvSpPr txBox="1"/>
          <p:nvPr/>
        </p:nvSpPr>
        <p:spPr>
          <a:xfrm>
            <a:off x="755576" y="6525344"/>
            <a:ext cx="1518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 - vlastní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381203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250</TotalTime>
  <Words>48</Words>
  <Application>Microsoft Office PowerPoint</Application>
  <PresentationFormat>Předvádění na obrazovce (4:3)</PresentationFormat>
  <Paragraphs>30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        Na stůl připravíme krajíc chleba, nůž a tavený sýr.         </vt:lpstr>
      <vt:lpstr>        Do ruky uchopíme sýr.        </vt:lpstr>
      <vt:lpstr>          V jedné ruce držíme sýr a druhou rukou ho rozbalujeme – odstraňujeme alobal.            </vt:lpstr>
      <vt:lpstr>           Obal sýra postupně odstraníme po celé jeho vrchní délce.            </vt:lpstr>
      <vt:lpstr>      Takto připravený, polorozbalený sýr položíme na stůl. Do ruky uchopíme nůž a do dlaně druhé ruky položíme krajíc chleba.        </vt:lpstr>
      <vt:lpstr>  Ostrou stranou nože nabereme sýr.  </vt:lpstr>
      <vt:lpstr>   Sýr roztíráme po krajíci chleba plochou stranou nože.   </vt:lpstr>
      <vt:lpstr>  Sýr roztíráme po krajíci chleba směrem k sobě.  </vt:lpstr>
      <vt:lpstr>  Sýr roztíráme po krajíci chleba směrem od sebe.  </vt:lpstr>
      <vt:lpstr> Sýr roztíráme po krajíci chleba - po celé jeho ploše.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32</cp:revision>
  <dcterms:created xsi:type="dcterms:W3CDTF">2015-01-23T05:52:41Z</dcterms:created>
  <dcterms:modified xsi:type="dcterms:W3CDTF">2015-01-30T18:47:03Z</dcterms:modified>
</cp:coreProperties>
</file>