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8942284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Skládání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ponožek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skládání ponožek.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256584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400" dirty="0" smtClean="0">
                <a:effectLst/>
              </a:rPr>
              <a:t>Pár </a:t>
            </a:r>
            <a:r>
              <a:rPr lang="cs-CZ" sz="2400" dirty="0">
                <a:effectLst/>
              </a:rPr>
              <a:t>ponožek, které chceme složit dohromady, uchopíme do rukou.</a:t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Ponožky </a:t>
            </a:r>
            <a:r>
              <a:rPr lang="cs-CZ" sz="2400" dirty="0">
                <a:effectLst/>
              </a:rPr>
              <a:t>přiblížíme k sobě.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>
                <a:effectLst/>
              </a:rPr>
              <a:t/>
            </a:r>
            <a:br>
              <a:rPr lang="cs-CZ" sz="3100" dirty="0">
                <a:effectLst/>
              </a:rPr>
            </a:br>
            <a:r>
              <a:rPr lang="cs-CZ" sz="2700" dirty="0" smtClean="0">
                <a:effectLst/>
              </a:rPr>
              <a:t>Okraj </a:t>
            </a:r>
            <a:r>
              <a:rPr lang="cs-CZ" sz="2700" dirty="0">
                <a:effectLst/>
              </a:rPr>
              <a:t>jedné ponožky rozevřeme.</a:t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000" dirty="0">
                <a:effectLst/>
              </a:rPr>
              <a:t>Obě ponožky protlačíme ze spodní strany rozevřeným otvorem .  Pomáháme si tak, že otvor rozšiřujeme</a:t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Ponožky </a:t>
            </a:r>
            <a:r>
              <a:rPr lang="cs-CZ" sz="2700" dirty="0">
                <a:effectLst/>
              </a:rPr>
              <a:t>protlačujeme otvorem.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Ponožky </a:t>
            </a:r>
            <a:r>
              <a:rPr lang="cs-CZ" sz="2700" dirty="0">
                <a:effectLst/>
              </a:rPr>
              <a:t>jsou složené.</a:t>
            </a:r>
            <a:br>
              <a:rPr lang="cs-CZ" sz="27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6453336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3456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254</TotalTime>
  <Words>48</Words>
  <Application>Microsoft Office PowerPoint</Application>
  <PresentationFormat>Předvádění na obrazovce (4:3)</PresentationFormat>
  <Paragraphs>26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         Pár ponožek, které chceme složit dohromady, uchopíme do rukou.          </vt:lpstr>
      <vt:lpstr>         Ponožky přiblížíme k sobě.         </vt:lpstr>
      <vt:lpstr>            Okraj jedné ponožky rozevřeme.             </vt:lpstr>
      <vt:lpstr>           Obě ponožky protlačíme ze spodní strany rozevřeným otvorem .  Pomáháme si tak, že otvor rozšiřujeme            </vt:lpstr>
      <vt:lpstr>       Ponožky protlačujeme otvorem.         </vt:lpstr>
      <vt:lpstr>  Ponožky jsou složené.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33</cp:revision>
  <dcterms:created xsi:type="dcterms:W3CDTF">2015-01-23T05:52:41Z</dcterms:created>
  <dcterms:modified xsi:type="dcterms:W3CDTF">2015-01-30T18:50:09Z</dcterms:modified>
</cp:coreProperties>
</file>