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62970545"/>
              </p:ext>
            </p:extLst>
          </p:nvPr>
        </p:nvGraphicFramePr>
        <p:xfrm>
          <a:off x="467544" y="1628798"/>
          <a:ext cx="8424936" cy="44337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2361"/>
                <a:gridCol w="5392575"/>
              </a:tblGrid>
              <a:tr h="12626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Sebeobsluha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Skládání</a:t>
                      </a:r>
                      <a:r>
                        <a:rPr lang="cs-CZ" sz="1600" kern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tepláků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Jak</a:t>
                      </a:r>
                      <a:r>
                        <a:rPr lang="cs-CZ" sz="1600" kern="1200" baseline="0" dirty="0" smtClean="0">
                          <a:effectLst/>
                        </a:rPr>
                        <a:t> postupovat při skládání tepláků.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7.-10. třída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Radka</a:t>
                      </a:r>
                      <a:r>
                        <a:rPr lang="cs-CZ" sz="1600" kern="1200" baseline="0" dirty="0" smtClean="0">
                          <a:effectLst/>
                        </a:rPr>
                        <a:t> </a:t>
                      </a:r>
                      <a:r>
                        <a:rPr lang="cs-CZ" sz="1600" kern="1200" baseline="0" dirty="0" err="1" smtClean="0">
                          <a:effectLst/>
                        </a:rPr>
                        <a:t>Lindourková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CZ.1.07/1.4.00/21.3826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2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VY_32_INOVACE_CSP16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svět</a:t>
                      </a:r>
                      <a:r>
                        <a:rPr lang="cs-CZ" sz="1600" kern="1200" baseline="0" dirty="0" smtClean="0">
                          <a:effectLst/>
                        </a:rPr>
                        <a:t> práce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469302"/>
            <a:ext cx="5112568" cy="1123315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8344" y="1042515"/>
            <a:ext cx="1242060" cy="58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780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712968" cy="811560"/>
          </a:xfrm>
        </p:spPr>
        <p:txBody>
          <a:bodyPr>
            <a:normAutofit fontScale="90000"/>
          </a:bodyPr>
          <a:lstStyle/>
          <a:p>
            <a:pPr lvl="0" algn="ctr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200" dirty="0">
                <a:effectLst/>
              </a:rPr>
              <a:t/>
            </a:r>
            <a:br>
              <a:rPr lang="cs-CZ" sz="2200" dirty="0">
                <a:effectLst/>
              </a:rPr>
            </a:b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2200" dirty="0" smtClean="0">
                <a:effectLst/>
              </a:rPr>
              <a:t/>
            </a:r>
            <a:br>
              <a:rPr lang="cs-CZ" sz="2200" dirty="0" smtClean="0">
                <a:effectLst/>
              </a:rPr>
            </a:br>
            <a:r>
              <a:rPr lang="cs-CZ" sz="2700" dirty="0">
                <a:effectLst/>
              </a:rPr>
              <a:t>Tepláky rozložíme na stůl.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1600" dirty="0">
                <a:effectLst/>
              </a:rPr>
              <a:t/>
            </a:r>
            <a:br>
              <a:rPr lang="cs-CZ" sz="1600" dirty="0">
                <a:effectLst/>
              </a:rPr>
            </a:br>
            <a:r>
              <a:rPr lang="cs-CZ" sz="1800" dirty="0">
                <a:effectLst/>
              </a:rPr>
              <a:t/>
            </a:r>
            <a:br>
              <a:rPr lang="cs-CZ" sz="18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800" y="1763392"/>
            <a:ext cx="8686800" cy="4107504"/>
          </a:xfrm>
        </p:spPr>
      </p:pic>
    </p:spTree>
    <p:extLst>
      <p:ext uri="{BB962C8B-B14F-4D97-AF65-F5344CB8AC3E}">
        <p14:creationId xmlns:p14="http://schemas.microsoft.com/office/powerpoint/2010/main" xmlns="" val="403129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>Jednu nohavici uchopíme na krajích a přizvedneme směrem nahoru.</a:t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800" y="2089790"/>
            <a:ext cx="8686800" cy="3454708"/>
          </a:xfrm>
        </p:spPr>
      </p:pic>
    </p:spTree>
    <p:extLst>
      <p:ext uri="{BB962C8B-B14F-4D97-AF65-F5344CB8AC3E}">
        <p14:creationId xmlns:p14="http://schemas.microsoft.com/office/powerpoint/2010/main" xmlns="" val="129878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>
                <a:effectLst/>
              </a:rPr>
              <a:t/>
            </a:r>
            <a:br>
              <a:rPr lang="cs-CZ" sz="3100" dirty="0">
                <a:effectLst/>
              </a:rPr>
            </a:br>
            <a:r>
              <a:rPr lang="cs-CZ" sz="2400" dirty="0">
                <a:effectLst/>
              </a:rPr>
              <a:t>Nohavici pokládáme na druhou nohavici.</a:t>
            </a:r>
            <a:br>
              <a:rPr lang="cs-CZ" sz="24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800" dirty="0" smtClean="0">
                <a:effectLst/>
              </a:rPr>
              <a:t/>
            </a:r>
            <a:br>
              <a:rPr lang="cs-CZ" sz="2800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800" y="1864386"/>
            <a:ext cx="8686800" cy="3905516"/>
          </a:xfrm>
        </p:spPr>
      </p:pic>
    </p:spTree>
    <p:extLst>
      <p:ext uri="{BB962C8B-B14F-4D97-AF65-F5344CB8AC3E}">
        <p14:creationId xmlns:p14="http://schemas.microsoft.com/office/powerpoint/2010/main" xmlns="" val="374194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200" dirty="0" smtClean="0">
                <a:effectLst/>
              </a:rPr>
              <a:t>Ruku </a:t>
            </a:r>
            <a:r>
              <a:rPr lang="cs-CZ" sz="2200" dirty="0">
                <a:effectLst/>
              </a:rPr>
              <a:t>položíme na tepláky poblíž pasu (tam, kde je guma, nebo šňůrka). Druhou rukou uchopíme mezi prsty konec obou nohavic.</a:t>
            </a:r>
            <a:br>
              <a:rPr lang="cs-CZ" sz="22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800" y="1775552"/>
            <a:ext cx="8686800" cy="4083184"/>
          </a:xfrm>
        </p:spPr>
      </p:pic>
    </p:spTree>
    <p:extLst>
      <p:ext uri="{BB962C8B-B14F-4D97-AF65-F5344CB8AC3E}">
        <p14:creationId xmlns:p14="http://schemas.microsoft.com/office/powerpoint/2010/main" xmlns="" val="2213558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sz="2700" dirty="0" smtClean="0">
                <a:effectLst/>
              </a:rPr>
              <a:t/>
            </a:r>
            <a:br>
              <a:rPr lang="cs-CZ" sz="2700" dirty="0" smtClean="0">
                <a:effectLst/>
              </a:rPr>
            </a:br>
            <a:r>
              <a:rPr lang="cs-CZ" sz="2400" dirty="0" smtClean="0">
                <a:effectLst/>
              </a:rPr>
              <a:t>Spodní </a:t>
            </a:r>
            <a:r>
              <a:rPr lang="cs-CZ" sz="2400" dirty="0">
                <a:effectLst/>
              </a:rPr>
              <a:t>část obou nohavic zvedáme směrem nahoru (tam, kde je </a:t>
            </a:r>
            <a:r>
              <a:rPr lang="cs-CZ" sz="2400" dirty="0" smtClean="0">
                <a:effectLst/>
              </a:rPr>
              <a:t>guma </a:t>
            </a:r>
            <a:r>
              <a:rPr lang="cs-CZ" sz="2400" dirty="0">
                <a:effectLst/>
              </a:rPr>
              <a:t>nebo šňůrka).</a:t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700" dirty="0">
                <a:effectLst/>
              </a:rPr>
              <a:t/>
            </a:r>
            <a:br>
              <a:rPr lang="cs-CZ" sz="27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800" y="1703206"/>
            <a:ext cx="8686800" cy="4227876"/>
          </a:xfrm>
        </p:spPr>
      </p:pic>
    </p:spTree>
    <p:extLst>
      <p:ext uri="{BB962C8B-B14F-4D97-AF65-F5344CB8AC3E}">
        <p14:creationId xmlns:p14="http://schemas.microsoft.com/office/powerpoint/2010/main" xmlns="" val="275345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/>
            <a:r>
              <a:rPr lang="cs-CZ" sz="2400" dirty="0">
                <a:effectLst/>
              </a:rPr>
              <a:t>Překládáme nohavice na půl. Nohavice pokládáme přes ruku, která je položena na teplácích. Ruku posouváme pod přeloženými nohavicemi a pomáháme si najít půlku. Ruce zůstávají křížem.</a:t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82854" y="1554163"/>
            <a:ext cx="6730692" cy="4525962"/>
          </a:xfrm>
        </p:spPr>
      </p:pic>
    </p:spTree>
    <p:extLst>
      <p:ext uri="{BB962C8B-B14F-4D97-AF65-F5344CB8AC3E}">
        <p14:creationId xmlns:p14="http://schemas.microsoft.com/office/powerpoint/2010/main" xmlns="" val="2340523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2700" dirty="0">
                <a:effectLst/>
              </a:rPr>
              <a:t>Obě ruce vysuneme ven. Jednu ruku si položíme na tepláky poblíž pasu (tam, kde je šňůrka nebo guma). Druhou rukou uchopíme konec přeložených nohavic.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367" y="1554163"/>
            <a:ext cx="6777665" cy="4525962"/>
          </a:xfrm>
        </p:spPr>
      </p:pic>
    </p:spTree>
    <p:extLst>
      <p:ext uri="{BB962C8B-B14F-4D97-AF65-F5344CB8AC3E}">
        <p14:creationId xmlns:p14="http://schemas.microsoft.com/office/powerpoint/2010/main" xmlns="" val="40076611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2200" dirty="0">
                <a:effectLst/>
              </a:rPr>
              <a:t>Překládáme nohavice </a:t>
            </a:r>
            <a:r>
              <a:rPr lang="cs-CZ" sz="2200" dirty="0" smtClean="0">
                <a:effectLst/>
              </a:rPr>
              <a:t>napůl</a:t>
            </a:r>
            <a:r>
              <a:rPr lang="cs-CZ" sz="2200" dirty="0">
                <a:effectLst/>
              </a:rPr>
              <a:t>. Nohavice pokládáme přes ruku, která je položena na teplácích. Ruku posouváme pod přeloženými nohavicemi a pomáháme si najít půlku. Ruce zůstávají křížem.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26119343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>Ruce </a:t>
            </a:r>
            <a:r>
              <a:rPr lang="cs-CZ" sz="3100" dirty="0">
                <a:effectLst/>
              </a:rPr>
              <a:t>vysuneme ven. Tepláky jsou složené.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  <p:sp>
        <p:nvSpPr>
          <p:cNvPr id="5" name="TextovéPole 4"/>
          <p:cNvSpPr txBox="1"/>
          <p:nvPr/>
        </p:nvSpPr>
        <p:spPr>
          <a:xfrm>
            <a:off x="899592" y="6381328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 – autorka </a:t>
            </a:r>
            <a:r>
              <a:rPr lang="cs-CZ" smtClean="0"/>
              <a:t>DUMu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29690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281</TotalTime>
  <Words>138</Words>
  <Application>Microsoft Office PowerPoint</Application>
  <PresentationFormat>Předvádění na obrazovce (4:3)</PresentationFormat>
  <Paragraphs>29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         Tepláky rozložíme na stůl.          </vt:lpstr>
      <vt:lpstr>         Jednu nohavici uchopíme na krajích a přizvedneme směrem nahoru.          </vt:lpstr>
      <vt:lpstr>            Nohavici pokládáme na druhou nohavici.              </vt:lpstr>
      <vt:lpstr>        Ruku položíme na tepláky poblíž pasu (tam, kde je guma, nebo šňůrka). Druhou rukou uchopíme mezi prsty konec obou nohavic.           </vt:lpstr>
      <vt:lpstr>    Spodní část obou nohavic zvedáme směrem nahoru (tam, kde je guma nebo šňůrka).    </vt:lpstr>
      <vt:lpstr>Překládáme nohavice na půl. Nohavice pokládáme přes ruku, která je položena na teplácích. Ruku posouváme pod přeloženými nohavicemi a pomáháme si najít půlku. Ruce zůstávají křížem. </vt:lpstr>
      <vt:lpstr>Obě ruce vysuneme ven. Jednu ruku si položíme na tepláky poblíž pasu (tam, kde je šňůrka nebo guma). Druhou rukou uchopíme konec přeložených nohavic. </vt:lpstr>
      <vt:lpstr>Překládáme nohavice napůl. Nohavice pokládáme přes ruku, která je položena na teplácích. Ruku posouváme pod přeloženými nohavicemi a pomáháme si najít půlku. Ruce zůstávají křížem. </vt:lpstr>
      <vt:lpstr> Ruce vysuneme ven. Tepláky jsou složené.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37</cp:revision>
  <dcterms:created xsi:type="dcterms:W3CDTF">2015-01-23T05:52:41Z</dcterms:created>
  <dcterms:modified xsi:type="dcterms:W3CDTF">2015-01-30T18:46:10Z</dcterms:modified>
</cp:coreProperties>
</file>