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72736911"/>
              </p:ext>
            </p:extLst>
          </p:nvPr>
        </p:nvGraphicFramePr>
        <p:xfrm>
          <a:off x="467544" y="1628798"/>
          <a:ext cx="8424936" cy="443370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032361"/>
                <a:gridCol w="5392575"/>
              </a:tblGrid>
              <a:tr h="126265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>
                          <a:effectLst/>
                        </a:rPr>
                        <a:t>Název školy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>
                          <a:effectLst/>
                        </a:rPr>
                        <a:t>Centrum Bazalka – Základní škola speciální a Mateřská škola speciální, o.p.s.</a:t>
                      </a:r>
                      <a:endParaRPr lang="cs-CZ" sz="110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Téma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 smtClean="0">
                          <a:effectLst/>
                        </a:rPr>
                        <a:t>Sebeobsluha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Název DUM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Skládání</a:t>
                      </a:r>
                      <a:r>
                        <a:rPr lang="cs-CZ" sz="1600" kern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trička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7239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Popis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 smtClean="0">
                          <a:effectLst/>
                        </a:rPr>
                        <a:t>Jak</a:t>
                      </a:r>
                      <a:r>
                        <a:rPr lang="cs-CZ" sz="1600" kern="1200" baseline="0" dirty="0" smtClean="0">
                          <a:effectLst/>
                        </a:rPr>
                        <a:t> postupovat při skládání trička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>
                          <a:effectLst/>
                        </a:rPr>
                        <a:t> 7.-10. třída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Mgr. Radka</a:t>
                      </a:r>
                      <a:r>
                        <a:rPr lang="cs-CZ" sz="1600" kern="1200" baseline="0" dirty="0" smtClean="0">
                          <a:effectLst/>
                        </a:rPr>
                        <a:t> </a:t>
                      </a:r>
                      <a:r>
                        <a:rPr lang="cs-CZ" sz="1600" kern="1200" baseline="0" dirty="0" err="1" smtClean="0">
                          <a:effectLst/>
                        </a:rPr>
                        <a:t>Lindourková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>
                          <a:effectLst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>
                          <a:effectLst/>
                        </a:rPr>
                        <a:t>CZ.1.07/1.4.00/21.3826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4261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Číslo materiálu v sadě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 smtClean="0">
                          <a:effectLst/>
                        </a:rPr>
                        <a:t>VY_32_INOVACE_CSP17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Vzdělávací oblast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Člověk a </a:t>
                      </a:r>
                      <a:r>
                        <a:rPr lang="cs-CZ" sz="1600" kern="1200" dirty="0" smtClean="0">
                          <a:effectLst/>
                        </a:rPr>
                        <a:t>svět</a:t>
                      </a:r>
                      <a:r>
                        <a:rPr lang="cs-CZ" sz="1600" kern="1200" baseline="0" dirty="0" smtClean="0">
                          <a:effectLst/>
                        </a:rPr>
                        <a:t> práce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75656" y="469302"/>
            <a:ext cx="5184576" cy="1123315"/>
          </a:xfrm>
          <a:prstGeom prst="rect">
            <a:avLst/>
          </a:prstGeom>
        </p:spPr>
      </p:pic>
      <p:pic>
        <p:nvPicPr>
          <p:cNvPr id="6" name="Obrázek 5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668344" y="1042515"/>
            <a:ext cx="1242060" cy="5803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67807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457200"/>
            <a:ext cx="8712968" cy="81156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200" dirty="0">
                <a:effectLst/>
              </a:rPr>
              <a:t/>
            </a:r>
            <a:br>
              <a:rPr lang="cs-CZ" sz="2200" dirty="0">
                <a:effectLst/>
              </a:rPr>
            </a:br>
            <a:r>
              <a:rPr lang="cs-CZ" sz="2200" dirty="0" smtClean="0">
                <a:effectLst/>
              </a:rPr>
              <a:t/>
            </a:r>
            <a:br>
              <a:rPr lang="cs-CZ" sz="2200" dirty="0" smtClean="0">
                <a:effectLst/>
              </a:rPr>
            </a:br>
            <a:r>
              <a:rPr lang="cs-CZ" sz="2200" dirty="0" smtClean="0">
                <a:effectLst/>
              </a:rPr>
              <a:t/>
            </a:r>
            <a:br>
              <a:rPr lang="cs-CZ" sz="2200" dirty="0" smtClean="0">
                <a:effectLst/>
              </a:rPr>
            </a:br>
            <a:r>
              <a:rPr lang="cs-CZ" sz="2200" dirty="0" smtClean="0">
                <a:effectLst/>
              </a:rPr>
              <a:t/>
            </a:r>
            <a:br>
              <a:rPr lang="cs-CZ" sz="2200" dirty="0" smtClean="0">
                <a:effectLst/>
              </a:rPr>
            </a:br>
            <a:r>
              <a:rPr lang="cs-CZ" sz="2400" dirty="0" smtClean="0">
                <a:effectLst/>
              </a:rPr>
              <a:t>Tričko </a:t>
            </a:r>
            <a:r>
              <a:rPr lang="cs-CZ" sz="2400" dirty="0">
                <a:effectLst/>
              </a:rPr>
              <a:t>rozprostřeme.</a:t>
            </a:r>
            <a:br>
              <a:rPr lang="cs-CZ" sz="2400" dirty="0">
                <a:effectLst/>
              </a:rPr>
            </a:b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700" dirty="0">
                <a:effectLst/>
              </a:rPr>
              <a:t/>
            </a:r>
            <a:br>
              <a:rPr lang="cs-CZ" sz="2700" dirty="0">
                <a:effectLst/>
              </a:rPr>
            </a:br>
            <a:r>
              <a:rPr lang="cs-CZ" sz="2700" dirty="0">
                <a:effectLst/>
              </a:rPr>
              <a:t/>
            </a:r>
            <a:br>
              <a:rPr lang="cs-CZ" sz="2700" dirty="0">
                <a:effectLst/>
              </a:rPr>
            </a:b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1600" dirty="0">
                <a:effectLst/>
              </a:rPr>
              <a:t/>
            </a:r>
            <a:br>
              <a:rPr lang="cs-CZ" sz="1600" dirty="0">
                <a:effectLst/>
              </a:rPr>
            </a:br>
            <a:r>
              <a:rPr lang="cs-CZ" sz="1800" dirty="0">
                <a:effectLst/>
              </a:rPr>
              <a:t/>
            </a:r>
            <a:br>
              <a:rPr lang="cs-CZ" sz="1800" dirty="0">
                <a:effectLst/>
              </a:rPr>
            </a:b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endParaRPr lang="cs-CZ" sz="24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41515" y="1554163"/>
            <a:ext cx="5413369" cy="4525962"/>
          </a:xfrm>
        </p:spPr>
      </p:pic>
    </p:spTree>
    <p:extLst>
      <p:ext uri="{BB962C8B-B14F-4D97-AF65-F5344CB8AC3E}">
        <p14:creationId xmlns:p14="http://schemas.microsoft.com/office/powerpoint/2010/main" xmlns="" val="4031298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lvl="0" algn="ctr"/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>Uchopíme </a:t>
            </a:r>
            <a:r>
              <a:rPr lang="cs-CZ" sz="2400" dirty="0">
                <a:effectLst/>
              </a:rPr>
              <a:t>levou stranu v horní a dolní části.</a:t>
            </a:r>
            <a:br>
              <a:rPr lang="cs-CZ" sz="24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endParaRPr lang="cs-CZ" sz="24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74424" y="1554163"/>
            <a:ext cx="6147552" cy="4525962"/>
          </a:xfrm>
        </p:spPr>
      </p:pic>
    </p:spTree>
    <p:extLst>
      <p:ext uri="{BB962C8B-B14F-4D97-AF65-F5344CB8AC3E}">
        <p14:creationId xmlns:p14="http://schemas.microsoft.com/office/powerpoint/2010/main" xmlns="" val="1298782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>
                <a:effectLst/>
              </a:rPr>
              <a:t/>
            </a:r>
            <a:br>
              <a:rPr lang="cs-CZ" sz="3100" dirty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2700" dirty="0" smtClean="0">
                <a:effectLst/>
              </a:rPr>
              <a:t>Levou </a:t>
            </a:r>
            <a:r>
              <a:rPr lang="cs-CZ" sz="2700" dirty="0">
                <a:effectLst/>
              </a:rPr>
              <a:t>stranu přehneme.</a:t>
            </a: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700" dirty="0">
                <a:effectLst/>
              </a:rPr>
              <a:t/>
            </a:r>
            <a:br>
              <a:rPr lang="cs-CZ" sz="2700" dirty="0">
                <a:effectLst/>
              </a:rPr>
            </a:br>
            <a:r>
              <a:rPr lang="cs-CZ" sz="2700" dirty="0">
                <a:effectLst/>
              </a:rPr>
              <a:t/>
            </a:r>
            <a:br>
              <a:rPr lang="cs-CZ" sz="2700" dirty="0">
                <a:effectLst/>
              </a:rPr>
            </a:b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800" dirty="0">
                <a:effectLst/>
              </a:rPr>
              <a:t/>
            </a:r>
            <a:br>
              <a:rPr lang="cs-CZ" sz="28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000" dirty="0" smtClean="0">
                <a:effectLst/>
              </a:rPr>
              <a:t/>
            </a:r>
            <a:br>
              <a:rPr lang="cs-CZ" sz="20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800" dirty="0" smtClean="0">
                <a:effectLst/>
              </a:rPr>
              <a:t/>
            </a:r>
            <a:br>
              <a:rPr lang="cs-CZ" sz="2800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35143" y="1554163"/>
            <a:ext cx="6426114" cy="4525962"/>
          </a:xfrm>
        </p:spPr>
      </p:pic>
    </p:spTree>
    <p:extLst>
      <p:ext uri="{BB962C8B-B14F-4D97-AF65-F5344CB8AC3E}">
        <p14:creationId xmlns:p14="http://schemas.microsoft.com/office/powerpoint/2010/main" xmlns="" val="3741948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 algn="ctr"/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sz="2700" dirty="0" smtClean="0">
                <a:effectLst/>
              </a:rPr>
              <a:t>Levou </a:t>
            </a:r>
            <a:r>
              <a:rPr lang="cs-CZ" sz="2700" dirty="0">
                <a:effectLst/>
              </a:rPr>
              <a:t>stranu trička uhladíme.</a:t>
            </a: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200" dirty="0">
                <a:effectLst/>
              </a:rPr>
              <a:t/>
            </a:r>
            <a:br>
              <a:rPr lang="cs-CZ" sz="22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15611" y="1554163"/>
            <a:ext cx="5865177" cy="4525962"/>
          </a:xfrm>
        </p:spPr>
      </p:pic>
    </p:spTree>
    <p:extLst>
      <p:ext uri="{BB962C8B-B14F-4D97-AF65-F5344CB8AC3E}">
        <p14:creationId xmlns:p14="http://schemas.microsoft.com/office/powerpoint/2010/main" xmlns="" val="2213558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2700" dirty="0" smtClean="0">
                <a:effectLst/>
              </a:rPr>
              <a:t/>
            </a:r>
            <a:br>
              <a:rPr lang="cs-CZ" sz="2700" dirty="0" smtClean="0">
                <a:effectLst/>
              </a:rPr>
            </a:br>
            <a:r>
              <a:rPr lang="cs-CZ" sz="2700" dirty="0" smtClean="0">
                <a:effectLst/>
              </a:rPr>
              <a:t/>
            </a:r>
            <a:br>
              <a:rPr lang="cs-CZ" sz="2700" dirty="0" smtClean="0">
                <a:effectLst/>
              </a:rPr>
            </a:br>
            <a:r>
              <a:rPr lang="cs-CZ" sz="2700" dirty="0">
                <a:effectLst/>
              </a:rPr>
              <a:t/>
            </a:r>
            <a:br>
              <a:rPr lang="cs-CZ" sz="2700" dirty="0">
                <a:effectLst/>
              </a:rPr>
            </a:br>
            <a:r>
              <a:rPr lang="cs-CZ" sz="2700" dirty="0" smtClean="0">
                <a:effectLst/>
              </a:rPr>
              <a:t/>
            </a:r>
            <a:br>
              <a:rPr lang="cs-CZ" sz="2700" dirty="0" smtClean="0">
                <a:effectLst/>
              </a:rPr>
            </a:br>
            <a:r>
              <a:rPr lang="cs-CZ" sz="2700" dirty="0" smtClean="0">
                <a:effectLst/>
              </a:rPr>
              <a:t/>
            </a:r>
            <a:br>
              <a:rPr lang="cs-CZ" sz="2700" dirty="0" smtClean="0">
                <a:effectLst/>
              </a:rPr>
            </a:br>
            <a:r>
              <a:rPr lang="cs-CZ" sz="2700" dirty="0" smtClean="0">
                <a:effectLst/>
              </a:rPr>
              <a:t>Uchopíme </a:t>
            </a:r>
            <a:r>
              <a:rPr lang="cs-CZ" sz="2700" dirty="0">
                <a:effectLst/>
              </a:rPr>
              <a:t>pravou stranu v horní a dolní části.</a:t>
            </a:r>
            <a:br>
              <a:rPr lang="cs-CZ" sz="2700" dirty="0">
                <a:effectLst/>
              </a:rPr>
            </a:br>
            <a:r>
              <a:rPr lang="cs-CZ" sz="2700" dirty="0">
                <a:effectLst/>
              </a:rPr>
              <a:t/>
            </a:r>
            <a:br>
              <a:rPr lang="cs-CZ" sz="2700" dirty="0">
                <a:effectLst/>
              </a:rPr>
            </a:br>
            <a:r>
              <a:rPr lang="cs-CZ" sz="2700" dirty="0">
                <a:effectLst/>
              </a:rPr>
              <a:t/>
            </a:r>
            <a:br>
              <a:rPr lang="cs-CZ" sz="2700" dirty="0">
                <a:effectLst/>
              </a:rPr>
            </a:br>
            <a:r>
              <a:rPr lang="cs-CZ" sz="2700" dirty="0">
                <a:effectLst/>
              </a:rPr>
              <a:t/>
            </a:r>
            <a:br>
              <a:rPr lang="cs-CZ" sz="2700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54456" y="1554163"/>
            <a:ext cx="5587488" cy="4525962"/>
          </a:xfrm>
        </p:spPr>
      </p:pic>
    </p:spTree>
    <p:extLst>
      <p:ext uri="{BB962C8B-B14F-4D97-AF65-F5344CB8AC3E}">
        <p14:creationId xmlns:p14="http://schemas.microsoft.com/office/powerpoint/2010/main" xmlns="" val="275345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400" dirty="0" smtClean="0">
                <a:effectLst/>
              </a:rPr>
              <a:t>Pravou </a:t>
            </a:r>
            <a:r>
              <a:rPr lang="cs-CZ" sz="2400" dirty="0">
                <a:effectLst/>
              </a:rPr>
              <a:t>stranu přehneme.</a:t>
            </a:r>
            <a:br>
              <a:rPr lang="cs-CZ" sz="24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endParaRPr lang="cs-CZ" sz="24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61953" y="1554163"/>
            <a:ext cx="5372494" cy="4525962"/>
          </a:xfrm>
        </p:spPr>
      </p:pic>
    </p:spTree>
    <p:extLst>
      <p:ext uri="{BB962C8B-B14F-4D97-AF65-F5344CB8AC3E}">
        <p14:creationId xmlns:p14="http://schemas.microsoft.com/office/powerpoint/2010/main" xmlns="" val="2340523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400" dirty="0" smtClean="0">
                <a:effectLst/>
              </a:rPr>
              <a:t>Pravou </a:t>
            </a:r>
            <a:r>
              <a:rPr lang="cs-CZ" sz="2400" dirty="0">
                <a:effectLst/>
              </a:rPr>
              <a:t>stranu trička uhladíme.</a:t>
            </a:r>
            <a:br>
              <a:rPr lang="cs-CZ" sz="2400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26066" y="1554163"/>
            <a:ext cx="6044267" cy="4525962"/>
          </a:xfrm>
        </p:spPr>
      </p:pic>
    </p:spTree>
    <p:extLst>
      <p:ext uri="{BB962C8B-B14F-4D97-AF65-F5344CB8AC3E}">
        <p14:creationId xmlns:p14="http://schemas.microsoft.com/office/powerpoint/2010/main" xmlns="" val="40076611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2000" dirty="0" smtClean="0">
                <a:effectLst/>
              </a:rPr>
              <a:t/>
            </a:r>
            <a:br>
              <a:rPr lang="cs-CZ" sz="2000" dirty="0" smtClean="0">
                <a:effectLst/>
              </a:rPr>
            </a:b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000" dirty="0" smtClean="0">
                <a:effectLst/>
              </a:rPr>
              <a:t/>
            </a:r>
            <a:br>
              <a:rPr lang="cs-CZ" sz="2000" dirty="0" smtClean="0">
                <a:effectLst/>
              </a:rPr>
            </a:br>
            <a:r>
              <a:rPr lang="cs-CZ" sz="2000" dirty="0" smtClean="0">
                <a:effectLst/>
              </a:rPr>
              <a:t>Spodní </a:t>
            </a:r>
            <a:r>
              <a:rPr lang="cs-CZ" sz="2000" dirty="0">
                <a:effectLst/>
              </a:rPr>
              <a:t>část přeloženého trička uchopíme a přehneme směrem nahoru k horní části.</a:t>
            </a:r>
            <a:br>
              <a:rPr lang="cs-CZ" sz="2000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17820" y="1554163"/>
            <a:ext cx="6060759" cy="4525962"/>
          </a:xfrm>
        </p:spPr>
      </p:pic>
    </p:spTree>
    <p:extLst>
      <p:ext uri="{BB962C8B-B14F-4D97-AF65-F5344CB8AC3E}">
        <p14:creationId xmlns:p14="http://schemas.microsoft.com/office/powerpoint/2010/main" xmlns="" val="26119343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2800" dirty="0" smtClean="0">
                <a:effectLst/>
              </a:rPr>
              <a:t>Tričko </a:t>
            </a:r>
            <a:r>
              <a:rPr lang="cs-CZ" sz="2800" dirty="0">
                <a:effectLst/>
              </a:rPr>
              <a:t>je složené.</a:t>
            </a:r>
            <a:br>
              <a:rPr lang="cs-CZ" sz="2800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0162" y="1554163"/>
            <a:ext cx="6256075" cy="4525962"/>
          </a:xfrm>
        </p:spPr>
      </p:pic>
      <p:sp>
        <p:nvSpPr>
          <p:cNvPr id="4" name="TextovéPole 3"/>
          <p:cNvSpPr txBox="1"/>
          <p:nvPr/>
        </p:nvSpPr>
        <p:spPr>
          <a:xfrm>
            <a:off x="683568" y="6309320"/>
            <a:ext cx="23903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Foto – autorka </a:t>
            </a:r>
            <a:r>
              <a:rPr lang="cs-CZ" smtClean="0"/>
              <a:t>DUMu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9296904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287</TotalTime>
  <Words>47</Words>
  <Application>Microsoft Office PowerPoint</Application>
  <PresentationFormat>Předvádění na obrazovce (4:3)</PresentationFormat>
  <Paragraphs>29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Snímek 1</vt:lpstr>
      <vt:lpstr>          Tričko rozprostřeme.           </vt:lpstr>
      <vt:lpstr>          Uchopíme levou stranu v horní a dolní části.           </vt:lpstr>
      <vt:lpstr>             Levou stranu přehneme.               </vt:lpstr>
      <vt:lpstr>         Levou stranu trička uhladíme.            </vt:lpstr>
      <vt:lpstr>     Uchopíme pravou stranu v horní a dolní části.     </vt:lpstr>
      <vt:lpstr>  Pravou stranu přehneme.  </vt:lpstr>
      <vt:lpstr>  Pravou stranu trička uhladíme.  </vt:lpstr>
      <vt:lpstr>   Spodní část přeloženého trička uchopíme a přehneme směrem nahoru k horní části.  </vt:lpstr>
      <vt:lpstr>  Tričko je složené.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user</dc:creator>
  <cp:lastModifiedBy>Dum</cp:lastModifiedBy>
  <cp:revision>39</cp:revision>
  <dcterms:created xsi:type="dcterms:W3CDTF">2015-01-23T05:52:41Z</dcterms:created>
  <dcterms:modified xsi:type="dcterms:W3CDTF">2015-01-30T18:42:54Z</dcterms:modified>
</cp:coreProperties>
</file>