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21500107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Zapínání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knoflíků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zapínání knoflíků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760720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000" dirty="0" smtClean="0">
                <a:effectLst/>
              </a:rPr>
              <a:t>Prsty </a:t>
            </a:r>
            <a:r>
              <a:rPr lang="cs-CZ" sz="2000" dirty="0">
                <a:effectLst/>
              </a:rPr>
              <a:t>jedné ruky si vyhledáme knoflíkovou dírku a mezi prsty druhé ruky uchopíme knoflík.</a:t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Knoflík </a:t>
            </a:r>
            <a:r>
              <a:rPr lang="cs-CZ" sz="2400" dirty="0">
                <a:effectLst/>
              </a:rPr>
              <a:t>držíme za okraj a přibližujeme jej ke knoflíkové dírce.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>
                <a:effectLst/>
              </a:rPr>
              <a:t/>
            </a:r>
            <a:br>
              <a:rPr lang="cs-CZ" sz="3100" dirty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400" dirty="0">
                <a:effectLst/>
              </a:rPr>
              <a:t>Knoflík prostrkujeme knoflíkovou dírkou.</a:t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000" dirty="0">
                <a:effectLst/>
              </a:rPr>
              <a:t>Když máme knoflík prostrčen z poloviny, uchopíme jej mezi palec a ukazovák druhé ruky. Prsty volné ruky natahují knoflíkovou dírku, aby jí šel knoflík lépe prostrčit.</a:t>
            </a: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400" dirty="0" smtClean="0">
                <a:effectLst/>
              </a:rPr>
              <a:t>Knoflík </a:t>
            </a:r>
            <a:r>
              <a:rPr lang="cs-CZ" sz="2400" dirty="0">
                <a:effectLst/>
              </a:rPr>
              <a:t>dírkou prostrčíme celý.</a:t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1619672" y="6525344"/>
            <a:ext cx="116249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Fotografie vlastní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7534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302</TotalTime>
  <Words>45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           Prsty jedné ruky si vyhledáme knoflíkovou dírku a mezi prsty druhé ruky uchopíme knoflík.            </vt:lpstr>
      <vt:lpstr>           Knoflík držíme za okraj a přibližujeme jej ke knoflíkové dírce.            </vt:lpstr>
      <vt:lpstr>             Knoflík prostrkujeme knoflíkovou dírkou.              </vt:lpstr>
      <vt:lpstr>         Když máme knoflík prostrčen z poloviny, uchopíme jej mezi palec a ukazovák druhé ruky. Prsty volné ruky natahují knoflíkovou dírku, aby jí šel knoflík lépe prostrčit.             </vt:lpstr>
      <vt:lpstr>      Knoflík dírkou prostrčíme celý.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42</cp:revision>
  <dcterms:created xsi:type="dcterms:W3CDTF">2015-01-23T05:52:41Z</dcterms:created>
  <dcterms:modified xsi:type="dcterms:W3CDTF">2015-05-26T17:31:11Z</dcterms:modified>
</cp:coreProperties>
</file>