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59338789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Zapínání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zipu u bundy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zapínání zipu u bundy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256584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1800" dirty="0">
                <a:effectLst/>
              </a:rPr>
              <a:t>Na konci jedné části zipu je tzv.</a:t>
            </a:r>
            <a:r>
              <a:rPr lang="cs-CZ" sz="1800" i="1" dirty="0">
                <a:effectLst/>
              </a:rPr>
              <a:t> jezdec</a:t>
            </a:r>
            <a:r>
              <a:rPr lang="cs-CZ" sz="1800" dirty="0">
                <a:effectLst/>
              </a:rPr>
              <a:t> s poutkem.</a:t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Do jedné ruky pevně uchopíme spodní stranu zipu a do druhé ruky stranu s jezdcem. Přiblížíme k sobě.</a:t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Spodní </a:t>
            </a:r>
            <a:r>
              <a:rPr lang="cs-CZ" sz="2400" dirty="0">
                <a:effectLst/>
              </a:rPr>
              <a:t>část zipu zasuneme do </a:t>
            </a:r>
            <a:r>
              <a:rPr lang="cs-CZ" sz="2400" i="1" dirty="0">
                <a:effectLst/>
              </a:rPr>
              <a:t>jezdce</a:t>
            </a:r>
            <a:r>
              <a:rPr lang="cs-CZ" sz="2400" dirty="0">
                <a:effectLst/>
              </a:rPr>
              <a:t>. </a:t>
            </a:r>
            <a:r>
              <a:rPr lang="cs-CZ" sz="2400" i="1" dirty="0">
                <a:effectLst/>
              </a:rPr>
              <a:t>Jezdce</a:t>
            </a:r>
            <a:r>
              <a:rPr lang="cs-CZ" sz="2400" dirty="0">
                <a:effectLst/>
              </a:rPr>
              <a:t> pevně přidržujeme mezi prsty levé ruky.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>
                <a:effectLst/>
              </a:rPr>
              <a:t/>
            </a:r>
            <a:br>
              <a:rPr lang="cs-CZ" sz="3100" dirty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700" dirty="0" smtClean="0">
                <a:effectLst/>
              </a:rPr>
              <a:t>Je </a:t>
            </a:r>
            <a:r>
              <a:rPr lang="cs-CZ" sz="2700" dirty="0">
                <a:effectLst/>
              </a:rPr>
              <a:t>důležité celou spodní část zipu zasunout do </a:t>
            </a:r>
            <a:r>
              <a:rPr lang="cs-CZ" sz="2700" i="1" dirty="0">
                <a:effectLst/>
              </a:rPr>
              <a:t>jezdce.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1800" dirty="0" smtClean="0">
                <a:effectLst/>
              </a:rPr>
              <a:t>Mezi </a:t>
            </a:r>
            <a:r>
              <a:rPr lang="cs-CZ" sz="1800" dirty="0">
                <a:effectLst/>
              </a:rPr>
              <a:t>palec a ukazovák levé ruky uchopíme poutko </a:t>
            </a:r>
            <a:r>
              <a:rPr lang="cs-CZ" sz="1800" i="1" dirty="0">
                <a:effectLst/>
              </a:rPr>
              <a:t>jezdce</a:t>
            </a:r>
            <a:r>
              <a:rPr lang="cs-CZ" sz="1800" dirty="0">
                <a:effectLst/>
              </a:rPr>
              <a:t> a táhneme směrem nahoru. Pravou rukou si přidržujeme spodní lem bundy.</a:t>
            </a:r>
            <a:br>
              <a:rPr lang="cs-CZ" sz="1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Zip </a:t>
            </a:r>
            <a:r>
              <a:rPr lang="cs-CZ" sz="2700" dirty="0">
                <a:effectLst/>
              </a:rPr>
              <a:t>zapínáme směrem nahoru.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7534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dirty="0">
                <a:effectLst/>
              </a:rPr>
              <a:t>Zip </a:t>
            </a:r>
            <a:r>
              <a:rPr lang="cs-CZ" dirty="0" smtClean="0">
                <a:effectLst/>
              </a:rPr>
              <a:t>je zapnutý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6525344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Foto – autorka 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1322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311</TotalTime>
  <Words>54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           Na konci jedné části zipu je tzv. jezdec s poutkem. Do jedné ruky pevně uchopíme spodní stranu zipu a do druhé ruky stranu s jezdcem. Přiblížíme k sobě.             </vt:lpstr>
      <vt:lpstr>            Spodní část zipu zasuneme do jezdce. Jezdce pevně přidržujeme mezi prsty levé ruky.             </vt:lpstr>
      <vt:lpstr>             Je důležité celou spodní část zipu zasunout do jezdce.               </vt:lpstr>
      <vt:lpstr>          Mezi palec a ukazovák levé ruky uchopíme poutko jezdce a táhneme směrem nahoru. Pravou rukou si přidržujeme spodní lem bundy.              </vt:lpstr>
      <vt:lpstr>       Zip zapínáme směrem nahoru.       </vt:lpstr>
      <vt:lpstr>Zip je zapnutý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44</cp:revision>
  <dcterms:created xsi:type="dcterms:W3CDTF">2015-01-23T05:52:41Z</dcterms:created>
  <dcterms:modified xsi:type="dcterms:W3CDTF">2015-01-30T18:33:49Z</dcterms:modified>
</cp:coreProperties>
</file>