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74344180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Zavazování</a:t>
                      </a:r>
                      <a:r>
                        <a:rPr lang="cs-CZ" sz="1600" kern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tkaniček u boty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Jak</a:t>
                      </a:r>
                      <a:r>
                        <a:rPr lang="cs-CZ" sz="1600" kern="1200" baseline="0" dirty="0" smtClean="0">
                          <a:effectLst/>
                        </a:rPr>
                        <a:t> postupovat při zavazování tkaniček u boty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VY_32_INOVACE_CSP20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svět</a:t>
                      </a:r>
                      <a:r>
                        <a:rPr lang="cs-CZ" sz="1600" kern="1200" baseline="0" dirty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184576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8115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200" dirty="0">
                <a:effectLst/>
              </a:rPr>
              <a:t/>
            </a:r>
            <a:br>
              <a:rPr lang="cs-CZ" sz="2200" dirty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>Do </a:t>
            </a:r>
            <a:r>
              <a:rPr lang="cs-CZ" sz="2200" dirty="0">
                <a:effectLst/>
              </a:rPr>
              <a:t>rukou uchopíme jednu tkaničku, utáhneme směrem nahoru.</a:t>
            </a:r>
            <a:br>
              <a:rPr lang="cs-CZ" sz="22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0170" y="1554163"/>
            <a:ext cx="4956060" cy="452596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>
                <a:effectLst/>
              </a:rPr>
              <a:t>Pravou tkaničku překřížíme přes levou. Místo překřížení si </a:t>
            </a:r>
            <a:r>
              <a:rPr lang="cs-CZ" sz="2000" dirty="0" smtClean="0">
                <a:effectLst/>
              </a:rPr>
              <a:t>zespodu </a:t>
            </a:r>
            <a:r>
              <a:rPr lang="cs-CZ" sz="2000" dirty="0">
                <a:effectLst/>
              </a:rPr>
              <a:t>podložíme ukazováčkem a prostředníčkem a z vrchní strany palcem.</a:t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endParaRPr lang="cs-CZ" sz="2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01887" y="1554163"/>
            <a:ext cx="6692626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2200" dirty="0">
                <a:effectLst/>
              </a:rPr>
              <a:t/>
            </a:r>
            <a:br>
              <a:rPr lang="cs-CZ" sz="2200" dirty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>
                <a:effectLst/>
              </a:rPr>
              <a:t/>
            </a:r>
            <a:br>
              <a:rPr lang="cs-CZ" sz="2200" dirty="0">
                <a:effectLst/>
              </a:rPr>
            </a:br>
            <a:r>
              <a:rPr lang="cs-CZ" sz="2200" dirty="0" smtClean="0">
                <a:effectLst/>
              </a:rPr>
              <a:t>Překřížením </a:t>
            </a:r>
            <a:r>
              <a:rPr lang="cs-CZ" sz="2200" dirty="0">
                <a:effectLst/>
              </a:rPr>
              <a:t>tkaniček vzniká otvor, do kterého zasuneme jednu tkaničku.</a:t>
            </a: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200" dirty="0">
                <a:effectLst/>
              </a:rPr>
              <a:t/>
            </a:r>
            <a:br>
              <a:rPr lang="cs-CZ" sz="22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221355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400" dirty="0" smtClean="0">
                <a:effectLst/>
              </a:rPr>
              <a:t>Uzlík </a:t>
            </a:r>
            <a:r>
              <a:rPr lang="cs-CZ" sz="2400" dirty="0">
                <a:effectLst/>
              </a:rPr>
              <a:t>pevně utáhneme.</a:t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27534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r>
              <a:rPr lang="cs-CZ" sz="2400" dirty="0">
                <a:effectLst/>
              </a:rPr>
              <a:t>Z jedné tkaničky vytvoříme smyčku, kterou pevně držíme mezi prsty.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28751322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2700" dirty="0">
                <a:effectLst/>
              </a:rPr>
              <a:t>Druhou tkaničku obtáčíme kolem smyčky a prstů, které ji přidržují.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2506520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2700" dirty="0">
                <a:effectLst/>
              </a:rPr>
              <a:t>Tkaničku, kterou obtáčíme, protáhneme zespodu vzniklým otvorem.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15595079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>Vzniká </a:t>
            </a:r>
            <a:r>
              <a:rPr lang="cs-CZ" sz="2700" dirty="0">
                <a:effectLst/>
              </a:rPr>
              <a:t>druhá smyčka, kterou vytahujeme.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1092013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>Obě </a:t>
            </a:r>
            <a:r>
              <a:rPr lang="cs-CZ" sz="2700" dirty="0">
                <a:effectLst/>
              </a:rPr>
              <a:t>smyčky utáhneme na pevno.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959817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>Bota </a:t>
            </a:r>
            <a:r>
              <a:rPr lang="cs-CZ" sz="2700" dirty="0">
                <a:effectLst/>
              </a:rPr>
              <a:t>je zavázaná.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755576" y="6381328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autorka </a:t>
            </a:r>
            <a:r>
              <a:rPr lang="cs-CZ" smtClean="0"/>
              <a:t>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523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324</TotalTime>
  <Words>74</Words>
  <Application>Microsoft Office PowerPoint</Application>
  <PresentationFormat>Předvádění na obrazovce (4:3)</PresentationFormat>
  <Paragraphs>31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            Do rukou uchopíme jednu tkaničku, utáhneme směrem nahoru.              </vt:lpstr>
      <vt:lpstr>            Pravou tkaničku překřížíme přes levou. Místo překřížení si zespodu podložíme ukazováčkem a prostředníčkem a z vrchní strany palcem.             </vt:lpstr>
      <vt:lpstr>              Překřížením tkaniček vzniká otvor, do kterého zasuneme jednu tkaničku.               </vt:lpstr>
      <vt:lpstr>                      </vt:lpstr>
      <vt:lpstr>        Uzlík pevně utáhneme.        </vt:lpstr>
      <vt:lpstr>Z jedné tkaničky vytvoříme smyčku, kterou pevně držíme mezi prsty.</vt:lpstr>
      <vt:lpstr>Druhou tkaničku obtáčíme kolem smyčky a prstů, které ji přidržují. </vt:lpstr>
      <vt:lpstr>Tkaničku, kterou obtáčíme, protáhneme zespodu vzniklým otvorem. </vt:lpstr>
      <vt:lpstr> Vzniká druhá smyčka, kterou vytahujeme. </vt:lpstr>
      <vt:lpstr> Obě smyčky utáhneme na pevno. </vt:lpstr>
      <vt:lpstr> Bota je zavázaná.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49</cp:revision>
  <dcterms:created xsi:type="dcterms:W3CDTF">2015-01-23T05:52:41Z</dcterms:created>
  <dcterms:modified xsi:type="dcterms:W3CDTF">2015-01-30T18:47:49Z</dcterms:modified>
</cp:coreProperties>
</file>