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C9272-27E5-4717-A1C7-0B3C09338392}" type="datetimeFigureOut">
              <a:rPr lang="cs-CZ" smtClean="0"/>
              <a:t>16.4.2012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C8D37D-2E1F-4E36-8F2F-4554790D38F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8D37D-2E1F-4E36-8F2F-4554790D38F0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8D37D-2E1F-4E36-8F2F-4554790D38F0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8D37D-2E1F-4E36-8F2F-4554790D38F0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8D37D-2E1F-4E36-8F2F-4554790D38F0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8D37D-2E1F-4E36-8F2F-4554790D38F0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8D37D-2E1F-4E36-8F2F-4554790D38F0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8D37D-2E1F-4E36-8F2F-4554790D38F0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sh dir="u"/>
    <p:sndAc>
      <p:stSnd>
        <p:snd r:embed="rId1" name="type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86DD55A-DAE8-4B17-9DF9-C7D9BDAC12BC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A1E01F7-F2D4-4EDB-B572-5F1B281004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push dir="u"/>
    <p:sndAc>
      <p:stSnd>
        <p:snd r:embed="rId13" name="type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NUL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1.wav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99805"/>
            <a:ext cx="8229600" cy="4389120"/>
          </a:xfrm>
        </p:spPr>
        <p:txBody>
          <a:bodyPr/>
          <a:lstStyle/>
          <a:p>
            <a:pPr marL="0" indent="0" algn="ctr">
              <a:buNone/>
            </a:pPr>
            <a:r>
              <a:rPr lang="cs-CZ" sz="2000" dirty="0" smtClean="0"/>
              <a:t>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OP VK Peníze školám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CZ.1.07/1.4.00/21.0385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VY_32_INOVACE_10_SAVCI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20688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18070" y="3994310"/>
            <a:ext cx="65551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ZŠ Hladké Životice okres Nový Jičín, příspěvková organizace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4581128"/>
            <a:ext cx="29594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Téma hodiny: SAVCI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Doporučeno pro: 2.ročník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Předmět: Prvouka 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Autor: Milena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Hoduláková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163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5" name="chimes.wav"/>
          </p:stSnd>
        </p:sndAc>
      </p:transition>
    </mc:Choice>
    <mc:Fallback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SAVCI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32856"/>
            <a:ext cx="2985864" cy="198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00808"/>
            <a:ext cx="3240360" cy="2151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996952"/>
            <a:ext cx="2090911" cy="2941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93096"/>
            <a:ext cx="2615813" cy="1716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87006"/>
            <a:ext cx="2712347" cy="1822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49973765"/>
      </p:ext>
    </p:extLst>
  </p:cSld>
  <p:clrMapOvr>
    <a:masterClrMapping/>
  </p:clrMapOvr>
  <p:transition spd="slow">
    <p:push dir="u"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SAVCI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Popiš stavbu těla savců:</a:t>
            </a:r>
          </a:p>
          <a:p>
            <a:r>
              <a:rPr lang="cs-CZ" dirty="0" smtClean="0"/>
              <a:t>HLAVA</a:t>
            </a:r>
          </a:p>
          <a:p>
            <a:r>
              <a:rPr lang="cs-CZ" dirty="0" smtClean="0"/>
              <a:t>UŠI</a:t>
            </a:r>
          </a:p>
          <a:p>
            <a:r>
              <a:rPr lang="cs-CZ" dirty="0" smtClean="0"/>
              <a:t>ČENICH</a:t>
            </a:r>
          </a:p>
          <a:p>
            <a:r>
              <a:rPr lang="cs-CZ" dirty="0" smtClean="0"/>
              <a:t>KRK</a:t>
            </a:r>
          </a:p>
          <a:p>
            <a:r>
              <a:rPr lang="cs-CZ" dirty="0" smtClean="0"/>
              <a:t>TRUP</a:t>
            </a:r>
          </a:p>
          <a:p>
            <a:r>
              <a:rPr lang="cs-CZ" dirty="0" smtClean="0"/>
              <a:t>PŘEDNÍ KONČETINY</a:t>
            </a:r>
          </a:p>
          <a:p>
            <a:r>
              <a:rPr lang="cs-CZ" dirty="0" smtClean="0"/>
              <a:t>ZADNÍ KONČETINY</a:t>
            </a:r>
          </a:p>
          <a:p>
            <a:r>
              <a:rPr lang="cs-CZ" dirty="0" smtClean="0"/>
              <a:t>OCAS</a:t>
            </a:r>
            <a:endParaRPr lang="cs-CZ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52936"/>
            <a:ext cx="3960440" cy="3121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10653145"/>
      </p:ext>
    </p:extLst>
  </p:cSld>
  <p:clrMapOvr>
    <a:masterClrMapping/>
  </p:clrMapOvr>
  <p:transition spd="slow">
    <p:push dir="u"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Barevně poznač správné informace:</a:t>
            </a:r>
          </a:p>
          <a:p>
            <a:endParaRPr lang="cs-CZ" dirty="0" smtClean="0"/>
          </a:p>
          <a:p>
            <a:r>
              <a:rPr lang="cs-CZ" dirty="0" smtClean="0"/>
              <a:t>r</a:t>
            </a:r>
            <a:r>
              <a:rPr lang="cs-CZ" dirty="0" smtClean="0"/>
              <a:t>odí </a:t>
            </a:r>
            <a:r>
              <a:rPr lang="cs-CZ" dirty="0" smtClean="0"/>
              <a:t>živá </a:t>
            </a:r>
            <a:r>
              <a:rPr lang="cs-CZ" dirty="0" smtClean="0"/>
              <a:t>mláďata</a:t>
            </a:r>
            <a:r>
              <a:rPr lang="cs-CZ" dirty="0" smtClean="0"/>
              <a:t>		líhnou se z vajíček</a:t>
            </a:r>
          </a:p>
          <a:p>
            <a:endParaRPr lang="cs-CZ" dirty="0" smtClean="0"/>
          </a:p>
          <a:p>
            <a:r>
              <a:rPr lang="cs-CZ" dirty="0" smtClean="0"/>
              <a:t>d</a:t>
            </a:r>
            <a:r>
              <a:rPr lang="cs-CZ" dirty="0" smtClean="0"/>
              <a:t>ýchají </a:t>
            </a:r>
            <a:r>
              <a:rPr lang="cs-CZ" dirty="0" smtClean="0"/>
              <a:t>plicemi		dýchají žábrami</a:t>
            </a:r>
          </a:p>
          <a:p>
            <a:endParaRPr lang="cs-CZ" dirty="0" smtClean="0"/>
          </a:p>
          <a:p>
            <a:r>
              <a:rPr lang="cs-CZ" dirty="0" smtClean="0"/>
              <a:t>t</a:t>
            </a:r>
            <a:r>
              <a:rPr lang="cs-CZ" dirty="0" smtClean="0"/>
              <a:t>ělo </a:t>
            </a:r>
            <a:r>
              <a:rPr lang="cs-CZ" dirty="0" smtClean="0"/>
              <a:t>pokrývá peří	tělo většinou pokrývá srst</a:t>
            </a:r>
          </a:p>
          <a:p>
            <a:endParaRPr lang="cs-CZ" dirty="0" smtClean="0"/>
          </a:p>
          <a:p>
            <a:r>
              <a:rPr lang="cs-CZ" dirty="0" smtClean="0"/>
              <a:t>s</a:t>
            </a:r>
            <a:r>
              <a:rPr lang="cs-CZ" dirty="0" smtClean="0"/>
              <a:t>ají </a:t>
            </a:r>
            <a:r>
              <a:rPr lang="cs-CZ" dirty="0" smtClean="0"/>
              <a:t>mateřské mléko		zobou zrní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96303565"/>
      </p:ext>
    </p:extLst>
  </p:cSld>
  <p:clrMapOvr>
    <a:masterClrMapping/>
  </p:clrMapOvr>
  <p:transition spd="slow">
    <p:push dir="u"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SAVCI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Jaké znáš domácí mazlíčky?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Napiš alespoň </a:t>
            </a:r>
            <a:r>
              <a:rPr lang="cs-CZ" dirty="0" smtClean="0"/>
              <a:t>5: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Jaká znáš hospodářská zvířata?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Napiš alespoň </a:t>
            </a:r>
            <a:r>
              <a:rPr lang="cs-CZ" dirty="0" smtClean="0"/>
              <a:t>5: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45140273"/>
      </p:ext>
    </p:extLst>
  </p:cSld>
  <p:clrMapOvr>
    <a:masterClrMapping/>
  </p:clrMapOvr>
  <p:transition spd="slow">
    <p:push dir="u"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6" grpId="0" build="p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67544" y="1772816"/>
            <a:ext cx="8064896" cy="4464496"/>
          </a:xfrm>
        </p:spPr>
        <p:txBody>
          <a:bodyPr>
            <a:normAutofit fontScale="62500" lnSpcReduction="2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dirty="0"/>
              <a:t>-. </a:t>
            </a:r>
            <a:r>
              <a:rPr lang="cs-CZ" i="1" dirty="0"/>
              <a:t>obrazky.cz</a:t>
            </a:r>
            <a:r>
              <a:rPr lang="cs-CZ" dirty="0"/>
              <a:t> [online]. [cit. 16.4.2012]. Dostupný na WWW: &lt;http://obrazky.cz/</a:t>
            </a:r>
            <a:r>
              <a:rPr lang="cs-CZ" dirty="0" err="1"/>
              <a:t>detail?q</a:t>
            </a:r>
            <a:r>
              <a:rPr lang="cs-CZ" dirty="0"/>
              <a:t>=</a:t>
            </a:r>
            <a:r>
              <a:rPr lang="cs-CZ" dirty="0" err="1"/>
              <a:t>savci&amp;offset</a:t>
            </a:r>
            <a:r>
              <a:rPr lang="cs-CZ" dirty="0"/>
              <a:t>=111&amp;limit=20&amp;bUrlPar=filter%3D1&amp;resNum=115&amp;ref=http%3A//obrazky.cz/%3Fq%3Dsavci%26from%3D93&amp;resID=Mvmv-5oPiNagPU_vYGjThk1nzPD3ayY3I3lWYyWoHpE&amp;imgURL=http%3A//www.ezoo.cz/</a:t>
            </a:r>
            <a:r>
              <a:rPr lang="cs-CZ" dirty="0" err="1"/>
              <a:t>files</a:t>
            </a:r>
            <a:r>
              <a:rPr lang="cs-CZ" dirty="0"/>
              <a:t>/</a:t>
            </a:r>
            <a:r>
              <a:rPr lang="cs-CZ" dirty="0" err="1"/>
              <a:t>zvire</a:t>
            </a:r>
            <a:r>
              <a:rPr lang="cs-CZ" dirty="0"/>
              <a:t>/156.jpg&amp;pageURL=http%3A//www.ezoo.cz/zvire.php%3Fzvire_id%3D156&amp;imgX=609&amp;imgY=480&amp;imgSize=56&amp;thURL=http%3A//media4.picsearch.com/is%3FMvmv-5oPiNagPU_vYGjThk1nzPD3ayY3I3lWYyWoHpE&amp;thX=128&amp;thY=100&amp;qNoSite=</a:t>
            </a:r>
            <a:r>
              <a:rPr lang="cs-CZ" dirty="0" err="1"/>
              <a:t>savci&amp;siteWWW</a:t>
            </a:r>
            <a:r>
              <a:rPr lang="cs-CZ" dirty="0"/>
              <a:t>=&amp;</a:t>
            </a:r>
            <a:r>
              <a:rPr lang="cs-CZ" dirty="0" err="1"/>
              <a:t>sId</a:t>
            </a:r>
            <a:r>
              <a:rPr lang="cs-CZ" dirty="0"/>
              <a:t>=RCimxvuZwZX1wrkGpDER&gt;. 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/>
              <a:t>BROŽ, Karel. </a:t>
            </a:r>
            <a:r>
              <a:rPr lang="cs-CZ" i="1" dirty="0"/>
              <a:t>obrazky.cz</a:t>
            </a:r>
            <a:r>
              <a:rPr lang="cs-CZ" dirty="0"/>
              <a:t> [online]. [cit. 16.4.2012]. Dostupný na WWW: &lt;http://obrazky.cz/</a:t>
            </a:r>
            <a:r>
              <a:rPr lang="cs-CZ" dirty="0" err="1"/>
              <a:t>detail?q</a:t>
            </a:r>
            <a:r>
              <a:rPr lang="cs-CZ" dirty="0"/>
              <a:t>=</a:t>
            </a:r>
            <a:r>
              <a:rPr lang="cs-CZ" dirty="0" err="1"/>
              <a:t>savci&amp;offset</a:t>
            </a:r>
            <a:r>
              <a:rPr lang="cs-CZ" dirty="0"/>
              <a:t>=19&amp;limit=20&amp;bUrlPar=filter%3D1&amp;resNum=22&amp;ref=http%3A//obrazky.cz/%3Fq%3Dsavci%26from%3D111&amp;resID=35WloclsSvMnfXiSDIAVxWizeqzBxKgkx-cwRErqubA&amp;imgURL=http%3A//www.selmy.cz/</a:t>
            </a:r>
            <a:r>
              <a:rPr lang="cs-CZ" dirty="0" err="1"/>
              <a:t>images</a:t>
            </a:r>
            <a:r>
              <a:rPr lang="cs-CZ" dirty="0"/>
              <a:t>/</a:t>
            </a:r>
            <a:r>
              <a:rPr lang="cs-CZ" dirty="0" err="1"/>
              <a:t>medvedi</a:t>
            </a:r>
            <a:r>
              <a:rPr lang="cs-CZ" dirty="0"/>
              <a:t>/</a:t>
            </a:r>
            <a:r>
              <a:rPr lang="cs-CZ" dirty="0" err="1"/>
              <a:t>foto-uvod.jpg&amp;pageURL</a:t>
            </a:r>
            <a:r>
              <a:rPr lang="cs-CZ" dirty="0"/>
              <a:t>=http%3A//www.selmy.cz/</a:t>
            </a:r>
            <a:r>
              <a:rPr lang="cs-CZ" dirty="0" err="1"/>
              <a:t>medved</a:t>
            </a:r>
            <a:r>
              <a:rPr lang="cs-CZ" dirty="0"/>
              <a:t>/&amp;</a:t>
            </a:r>
            <a:r>
              <a:rPr lang="cs-CZ" dirty="0" err="1"/>
              <a:t>imgX</a:t>
            </a:r>
            <a:r>
              <a:rPr lang="cs-CZ" dirty="0"/>
              <a:t>=215&amp;imgY=300&amp;imgSize=21&amp;thURL=http%3A//media2.picsearch.com/is%3F35WloclsSvMnfXiSDIAVxWizeqzBxKgkx-cwRErqubA&amp;thX=91&amp;thY=128&amp;qNoSite=</a:t>
            </a:r>
            <a:r>
              <a:rPr lang="cs-CZ" dirty="0" err="1"/>
              <a:t>savci&amp;siteWWW</a:t>
            </a:r>
            <a:r>
              <a:rPr lang="cs-CZ" dirty="0"/>
              <a:t>=&amp;</a:t>
            </a:r>
            <a:r>
              <a:rPr lang="cs-CZ" dirty="0" err="1"/>
              <a:t>sId</a:t>
            </a:r>
            <a:r>
              <a:rPr lang="cs-CZ" dirty="0"/>
              <a:t>=</a:t>
            </a:r>
            <a:r>
              <a:rPr lang="cs-CZ" dirty="0" err="1"/>
              <a:t>RCimxvuZwSgMwrkgzfCu</a:t>
            </a:r>
            <a:r>
              <a:rPr lang="cs-CZ" dirty="0"/>
              <a:t>&gt;. 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/>
              <a:t>-. </a:t>
            </a:r>
            <a:r>
              <a:rPr lang="cs-CZ" i="1" dirty="0"/>
              <a:t>obrazky.cz</a:t>
            </a:r>
            <a:r>
              <a:rPr lang="cs-CZ" dirty="0"/>
              <a:t> [online]. [cit. 16.4.2012]. Dostupný na WWW: &lt;http://obrazky.cz/</a:t>
            </a:r>
            <a:r>
              <a:rPr lang="cs-CZ" dirty="0" err="1"/>
              <a:t>detail?q</a:t>
            </a:r>
            <a:r>
              <a:rPr lang="cs-CZ" dirty="0"/>
              <a:t>=</a:t>
            </a:r>
            <a:r>
              <a:rPr lang="cs-CZ" dirty="0" err="1"/>
              <a:t>savci&amp;offset</a:t>
            </a:r>
            <a:r>
              <a:rPr lang="cs-CZ" dirty="0"/>
              <a:t>=19&amp;limit=20&amp;bUrlPar=filter%3D1&amp;resNum=33&amp;ref=http%3A//obrazky.cz/%3Fq%3Dsavci%26from%3D111&amp;resID=WuNeOVHtQVlFl8h1LGkZzSAZYAgQinblqNcGX3eZC44&amp;imgURL=http%3A//www.katol.cz/</a:t>
            </a:r>
            <a:r>
              <a:rPr lang="cs-CZ" dirty="0" err="1"/>
              <a:t>fotokarhan</a:t>
            </a:r>
            <a:r>
              <a:rPr lang="cs-CZ" dirty="0"/>
              <a:t>/savci/</a:t>
            </a:r>
            <a:r>
              <a:rPr lang="cs-CZ" dirty="0" err="1"/>
              <a:t>obr_m_savci</a:t>
            </a:r>
            <a:r>
              <a:rPr lang="cs-CZ" dirty="0"/>
              <a:t>/070410_DSC0463_mv.jpg&amp;pageURL=http%3A//www.katol.cz/</a:t>
            </a:r>
            <a:r>
              <a:rPr lang="cs-CZ" dirty="0" err="1"/>
              <a:t>fotokarhan</a:t>
            </a:r>
            <a:r>
              <a:rPr lang="cs-CZ" dirty="0"/>
              <a:t>/</a:t>
            </a:r>
            <a:r>
              <a:rPr lang="cs-CZ" dirty="0" err="1"/>
              <a:t>fmk_savci.htm&amp;imgX</a:t>
            </a:r>
            <a:r>
              <a:rPr lang="cs-CZ" dirty="0"/>
              <a:t>=200&amp;imgY=134&amp;imgSize=38&amp;thURL=http%3A//media5.picsearch.com/is%3FWuNeOVHtQVlFl8h1LGkZzSAZYAgQinblqNcGX3eZC44&amp;thX=128&amp;thY=85&amp;qNoSite=</a:t>
            </a:r>
            <a:r>
              <a:rPr lang="cs-CZ" dirty="0" err="1"/>
              <a:t>savci&amp;siteWWW</a:t>
            </a:r>
            <a:r>
              <a:rPr lang="cs-CZ" dirty="0"/>
              <a:t>=&amp;</a:t>
            </a:r>
            <a:r>
              <a:rPr lang="cs-CZ" dirty="0" err="1"/>
              <a:t>sId</a:t>
            </a:r>
            <a:r>
              <a:rPr lang="cs-CZ" dirty="0"/>
              <a:t>=</a:t>
            </a:r>
            <a:r>
              <a:rPr lang="cs-CZ" dirty="0" err="1"/>
              <a:t>RCimxvuZwSgMwrkgzfCu</a:t>
            </a:r>
            <a:r>
              <a:rPr lang="cs-CZ" dirty="0"/>
              <a:t>&gt;. </a:t>
            </a:r>
          </a:p>
        </p:txBody>
      </p:sp>
    </p:spTree>
    <p:extLst>
      <p:ext uri="{BB962C8B-B14F-4D97-AF65-F5344CB8AC3E}">
        <p14:creationId xmlns:p14="http://schemas.microsoft.com/office/powerpoint/2010/main" xmlns="" val="172647937"/>
      </p:ext>
    </p:extLst>
  </p:cSld>
  <p:clrMapOvr>
    <a:masterClrMapping/>
  </p:clrMapOvr>
  <p:transition spd="slow">
    <p:push dir="u"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39552" y="980728"/>
            <a:ext cx="8064896" cy="4464496"/>
          </a:xfrm>
        </p:spPr>
        <p:txBody>
          <a:bodyPr>
            <a:normAutofit fontScale="55000" lnSpcReduction="2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dirty="0"/>
              <a:t>-. </a:t>
            </a:r>
            <a:r>
              <a:rPr lang="cs-CZ" i="1" dirty="0"/>
              <a:t>obrazky.cz</a:t>
            </a:r>
            <a:r>
              <a:rPr lang="cs-CZ" dirty="0"/>
              <a:t> [online]. [cit. 16.4.2012]. Dostupný na WWW: &lt;http://obrazky.cz/</a:t>
            </a:r>
            <a:r>
              <a:rPr lang="cs-CZ" dirty="0" err="1"/>
              <a:t>detail?q</a:t>
            </a:r>
            <a:r>
              <a:rPr lang="cs-CZ" dirty="0"/>
              <a:t>=</a:t>
            </a:r>
            <a:r>
              <a:rPr lang="cs-CZ" dirty="0" err="1"/>
              <a:t>savci&amp;offset</a:t>
            </a:r>
            <a:r>
              <a:rPr lang="cs-CZ" dirty="0"/>
              <a:t>=19&amp;limit=20&amp;bUrlPar=filter%3D1&amp;resNum=34&amp;ref=http%3A//obrazky.cz/%3Fq%3Dsavci%26from%3D111&amp;resID=1NfpcemUB4iQLH8xN58x0UeaLrYYAQSWlCjsOuaU-9I&amp;imgURL=http%3A//i.idnes.cz/09/053/</a:t>
            </a:r>
            <a:r>
              <a:rPr lang="cs-CZ" dirty="0" err="1"/>
              <a:t>gal</a:t>
            </a:r>
            <a:r>
              <a:rPr lang="cs-CZ" dirty="0"/>
              <a:t>/JW2b5d74_IH210562.jpg&amp;pageURL=http%3A//zpravy.idnes.cz/savci-rozumi-principu-dobra-a-pomoci-v-nouzi-tvrdi-akademik-z-colorada-1ex-/vedatech.asp%3Fc%3DA090526_151825_vedatech_jw&amp;imgX=460&amp;imgY=304&amp;imgSize=28&amp;thURL=http%3A//media4.picsearch.com/is%3F1NfpcemUB4iQLH8xN58x0UeaLrYYAQSWlCjsOuaU-9I&amp;thX=128&amp;thY=84&amp;qNoSite=</a:t>
            </a:r>
            <a:r>
              <a:rPr lang="cs-CZ" dirty="0" err="1"/>
              <a:t>savci&amp;siteWWW</a:t>
            </a:r>
            <a:r>
              <a:rPr lang="cs-CZ" dirty="0"/>
              <a:t>=&amp;</a:t>
            </a:r>
            <a:r>
              <a:rPr lang="cs-CZ" dirty="0" err="1"/>
              <a:t>sId</a:t>
            </a:r>
            <a:r>
              <a:rPr lang="cs-CZ" dirty="0"/>
              <a:t>=</a:t>
            </a:r>
            <a:r>
              <a:rPr lang="cs-CZ" dirty="0" err="1"/>
              <a:t>RCimxvuZwSgMwrkgzfCu</a:t>
            </a:r>
            <a:r>
              <a:rPr lang="cs-CZ" dirty="0"/>
              <a:t>&gt;. </a:t>
            </a:r>
            <a:endParaRPr lang="cs-CZ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/>
              <a:t>-. </a:t>
            </a:r>
            <a:r>
              <a:rPr lang="cs-CZ" i="1" dirty="0"/>
              <a:t>obrazky.cz</a:t>
            </a:r>
            <a:r>
              <a:rPr lang="cs-CZ" dirty="0"/>
              <a:t> [online]. [cit. 16.4.2012]. Dostupný na WWW: &lt;http://obrazky.cz/</a:t>
            </a:r>
            <a:r>
              <a:rPr lang="cs-CZ" dirty="0" err="1"/>
              <a:t>detail?q</a:t>
            </a:r>
            <a:r>
              <a:rPr lang="cs-CZ" dirty="0"/>
              <a:t>=</a:t>
            </a:r>
            <a:r>
              <a:rPr lang="cs-CZ" dirty="0" err="1"/>
              <a:t>savci&amp;offset</a:t>
            </a:r>
            <a:r>
              <a:rPr lang="cs-CZ" dirty="0"/>
              <a:t>=1&amp;limit=20&amp;bUrlPar=filter%3D1&amp;resNum=13&amp;ref=http%3A//obrazky.cz/%3Fq%3Dsavci%26from%3D19&amp;resID=LPi7WNupk5rQxK3sQVXSpYwZRaThPMfNz1Bc_89PnJ8&amp;imgURL=http%3A//www.tichyphoto.com/</a:t>
            </a:r>
            <a:r>
              <a:rPr lang="cs-CZ" dirty="0" err="1"/>
              <a:t>photo</a:t>
            </a:r>
            <a:r>
              <a:rPr lang="cs-CZ" dirty="0"/>
              <a:t>/jelenec-virzinsky-beloocasy-3-foto.jpg&amp;pageURL=http%3A//www.tichyphoto.com/foto-savci/2/&amp;</a:t>
            </a:r>
            <a:r>
              <a:rPr lang="cs-CZ" dirty="0" err="1"/>
              <a:t>imgX</a:t>
            </a:r>
            <a:r>
              <a:rPr lang="cs-CZ" dirty="0"/>
              <a:t>=150&amp;imgY=100&amp;imgSize=5&amp;thURL=http%3A//media5.picsearch.com/is%3FLPi7WNupk5rQxK3sQVXSpYwZRaThPMfNz1Bc_89PnJ8&amp;thX=128&amp;thY=85&amp;qNoSite=</a:t>
            </a:r>
            <a:r>
              <a:rPr lang="cs-CZ" dirty="0" err="1"/>
              <a:t>savci&amp;siteWWW</a:t>
            </a:r>
            <a:r>
              <a:rPr lang="cs-CZ" dirty="0"/>
              <a:t>=&amp;</a:t>
            </a:r>
            <a:r>
              <a:rPr lang="cs-CZ" dirty="0" err="1"/>
              <a:t>sId</a:t>
            </a:r>
            <a:r>
              <a:rPr lang="cs-CZ" dirty="0"/>
              <a:t>=RCimxvuZwAMtw5TFsPGG</a:t>
            </a:r>
            <a:r>
              <a:rPr lang="cs-CZ" dirty="0" smtClean="0"/>
              <a:t>&gt;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dirty="0"/>
              <a:t>-. </a:t>
            </a:r>
            <a:r>
              <a:rPr lang="cs-CZ" i="1" dirty="0"/>
              <a:t>obrazky.cz</a:t>
            </a:r>
            <a:r>
              <a:rPr lang="cs-CZ" dirty="0"/>
              <a:t> [online]. [cit. 16.4.2012]. Dostupný na WWW: &lt;http://obrazky.cz/</a:t>
            </a:r>
            <a:r>
              <a:rPr lang="cs-CZ" dirty="0" err="1"/>
              <a:t>detail?q</a:t>
            </a:r>
            <a:r>
              <a:rPr lang="cs-CZ" dirty="0"/>
              <a:t>=</a:t>
            </a:r>
            <a:r>
              <a:rPr lang="cs-CZ" dirty="0" err="1"/>
              <a:t>savci&amp;offset</a:t>
            </a:r>
            <a:r>
              <a:rPr lang="cs-CZ" dirty="0"/>
              <a:t>=1&amp;limit=20&amp;bUrlPar=filter%3D1&amp;resNum=17&amp;ref=http%3A//obrazky.cz/%3Fq%3Dsavci%26from%3D19&amp;resID=RerT3jIcM5Uiwq60epnMHFIBRg4p0HiM2Sxbhs9uUb0&amp;imgURL=http%3A//www.tichyphoto.com/</a:t>
            </a:r>
            <a:r>
              <a:rPr lang="cs-CZ" dirty="0" err="1"/>
              <a:t>photo</a:t>
            </a:r>
            <a:r>
              <a:rPr lang="cs-CZ" dirty="0"/>
              <a:t>/</a:t>
            </a:r>
            <a:r>
              <a:rPr lang="cs-CZ" dirty="0" err="1"/>
              <a:t>veverka-popelava-foto.jpg&amp;pageURL</a:t>
            </a:r>
            <a:r>
              <a:rPr lang="cs-CZ" dirty="0"/>
              <a:t>=http%3A//www.tichyphoto.com/foto-savci/4/&amp;</a:t>
            </a:r>
            <a:r>
              <a:rPr lang="cs-CZ" dirty="0" err="1"/>
              <a:t>imgX</a:t>
            </a:r>
            <a:r>
              <a:rPr lang="cs-CZ" dirty="0"/>
              <a:t>=150&amp;imgY=100&amp;imgSize=5&amp;thURL=http%3A//media3.picsearch.com/is%3FRerT3jIcM5Uiwq60epnMHFIBRg4p0HiM2Sxbhs9uUb0&amp;thX=128&amp;thY=85&amp;qNoSite=</a:t>
            </a:r>
            <a:r>
              <a:rPr lang="cs-CZ" dirty="0" err="1"/>
              <a:t>savci&amp;siteWWW</a:t>
            </a:r>
            <a:r>
              <a:rPr lang="cs-CZ" dirty="0"/>
              <a:t>=&amp;</a:t>
            </a:r>
            <a:r>
              <a:rPr lang="cs-CZ" dirty="0" err="1"/>
              <a:t>sId</a:t>
            </a:r>
            <a:r>
              <a:rPr lang="cs-CZ" dirty="0"/>
              <a:t>=RCimxvuZwAMtw5TFsPGG&gt;</a:t>
            </a:r>
          </a:p>
        </p:txBody>
      </p:sp>
    </p:spTree>
    <p:extLst>
      <p:ext uri="{BB962C8B-B14F-4D97-AF65-F5344CB8AC3E}">
        <p14:creationId xmlns:p14="http://schemas.microsoft.com/office/powerpoint/2010/main" xmlns="" val="2152985343"/>
      </p:ext>
    </p:extLst>
  </p:cSld>
  <p:clrMapOvr>
    <a:masterClrMapping/>
  </p:clrMapOvr>
  <p:transition spd="slow">
    <p:push dir="u"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65</TotalTime>
  <Words>292</Words>
  <Application>Microsoft Office PowerPoint</Application>
  <PresentationFormat>Předvádění na obrazovce (4:3)</PresentationFormat>
  <Paragraphs>50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Vlnění</vt:lpstr>
      <vt:lpstr>Snímek 1</vt:lpstr>
      <vt:lpstr>SAVCI</vt:lpstr>
      <vt:lpstr>SAVCI</vt:lpstr>
      <vt:lpstr>SAVCI</vt:lpstr>
      <vt:lpstr>SAVCI</vt:lpstr>
      <vt:lpstr>Zdroj: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SAVCI</dc:title>
  <dc:creator>uživatel</dc:creator>
  <cp:lastModifiedBy>šárka</cp:lastModifiedBy>
  <cp:revision>16</cp:revision>
  <dcterms:created xsi:type="dcterms:W3CDTF">2011-03-10T14:28:41Z</dcterms:created>
  <dcterms:modified xsi:type="dcterms:W3CDTF">2012-04-16T12:25:51Z</dcterms:modified>
</cp:coreProperties>
</file>