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781" r:id="rId2"/>
    <p:sldMasterId id="2147483793" r:id="rId3"/>
    <p:sldMasterId id="2147483805" r:id="rId4"/>
  </p:sldMasterIdLst>
  <p:notesMasterIdLst>
    <p:notesMasterId r:id="rId21"/>
  </p:notesMasterIdLst>
  <p:sldIdLst>
    <p:sldId id="256" r:id="rId5"/>
    <p:sldId id="257" r:id="rId6"/>
    <p:sldId id="296" r:id="rId7"/>
    <p:sldId id="258" r:id="rId8"/>
    <p:sldId id="283" r:id="rId9"/>
    <p:sldId id="284" r:id="rId10"/>
    <p:sldId id="287" r:id="rId11"/>
    <p:sldId id="288" r:id="rId12"/>
    <p:sldId id="286" r:id="rId13"/>
    <p:sldId id="285" r:id="rId14"/>
    <p:sldId id="289" r:id="rId15"/>
    <p:sldId id="290" r:id="rId16"/>
    <p:sldId id="291" r:id="rId17"/>
    <p:sldId id="292" r:id="rId18"/>
    <p:sldId id="293" r:id="rId19"/>
    <p:sldId id="295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Snowdrift CE" pitchFamily="82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1D9EF"/>
    <a:srgbClr val="CC9900"/>
    <a:srgbClr val="E2F62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12" autoAdjust="0"/>
    <p:restoredTop sz="94660"/>
  </p:normalViewPr>
  <p:slideViewPr>
    <p:cSldViewPr>
      <p:cViewPr>
        <p:scale>
          <a:sx n="90" d="100"/>
          <a:sy n="90" d="100"/>
        </p:scale>
        <p:origin x="-528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C8859C-A2F6-4AC9-B3CE-99A7F1484844}" type="datetimeFigureOut">
              <a:rPr lang="cs-CZ" smtClean="0"/>
              <a:pPr/>
              <a:t>24.2.2015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3DEA24-EDC1-4B4B-8E87-60D307008B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97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57643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5764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57643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57643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57643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57643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57643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57643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57643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57643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57643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57643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57643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kern="1200" dirty="0" smtClean="0">
                <a:solidFill>
                  <a:schemeClr val="tx1"/>
                </a:solidFill>
                <a:effectLst>
                  <a:outerShdw blurRad="41275" dist="20320" dir="1800000" algn="tl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rPr>
              <a:t>12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3DEA24-EDC1-4B4B-8E87-60D307008B77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57643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261 w 6027"/>
                <a:gd name="T1" fmla="*/ 369 h 2296"/>
                <a:gd name="T2" fmla="*/ 0 w 6027"/>
                <a:gd name="T3" fmla="*/ 369 h 2296"/>
                <a:gd name="T4" fmla="*/ 0 w 6027"/>
                <a:gd name="T5" fmla="*/ 0 h 2296"/>
                <a:gd name="T6" fmla="*/ 5261 w 6027"/>
                <a:gd name="T7" fmla="*/ 0 h 2296"/>
                <a:gd name="T8" fmla="*/ 5261 w 6027"/>
                <a:gd name="T9" fmla="*/ 369 h 2296"/>
                <a:gd name="T10" fmla="*/ 5261 w 6027"/>
                <a:gd name="T11" fmla="*/ 369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2147483647 w 5748"/>
              <a:gd name="T1" fmla="*/ 2147483647 h 246"/>
              <a:gd name="T2" fmla="*/ 0 w 5748"/>
              <a:gd name="T3" fmla="*/ 2147483647 h 246"/>
              <a:gd name="T4" fmla="*/ 0 w 5748"/>
              <a:gd name="T5" fmla="*/ 0 h 246"/>
              <a:gd name="T6" fmla="*/ 2147483647 w 5748"/>
              <a:gd name="T7" fmla="*/ 0 h 246"/>
              <a:gd name="T8" fmla="*/ 2147483647 w 5748"/>
              <a:gd name="T9" fmla="*/ 2147483647 h 246"/>
              <a:gd name="T10" fmla="*/ 2147483647 w 5748"/>
              <a:gd name="T11" fmla="*/ 214748364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5 h 353"/>
                  <a:gd name="T4" fmla="*/ 24 w 186"/>
                  <a:gd name="T5" fmla="*/ 43 h 353"/>
                  <a:gd name="T6" fmla="*/ 18 w 186"/>
                  <a:gd name="T7" fmla="*/ 93 h 353"/>
                  <a:gd name="T8" fmla="*/ 42 w 186"/>
                  <a:gd name="T9" fmla="*/ 160 h 353"/>
                  <a:gd name="T10" fmla="*/ 48 w 186"/>
                  <a:gd name="T11" fmla="*/ 227 h 353"/>
                  <a:gd name="T12" fmla="*/ 0 w 186"/>
                  <a:gd name="T13" fmla="*/ 495 h 353"/>
                  <a:gd name="T14" fmla="*/ 54 w 186"/>
                  <a:gd name="T15" fmla="*/ 327 h 353"/>
                  <a:gd name="T16" fmla="*/ 84 w 186"/>
                  <a:gd name="T17" fmla="*/ 303 h 353"/>
                  <a:gd name="T18" fmla="*/ 126 w 186"/>
                  <a:gd name="T19" fmla="*/ 177 h 353"/>
                  <a:gd name="T20" fmla="*/ 144 w 186"/>
                  <a:gd name="T21" fmla="*/ 168 h 353"/>
                  <a:gd name="T22" fmla="*/ 144 w 186"/>
                  <a:gd name="T23" fmla="*/ 126 h 353"/>
                  <a:gd name="T24" fmla="*/ 186 w 186"/>
                  <a:gd name="T25" fmla="*/ 93 h 353"/>
                  <a:gd name="T26" fmla="*/ 162 w 186"/>
                  <a:gd name="T27" fmla="*/ 84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9 h 66"/>
                  <a:gd name="T8" fmla="*/ 6 w 155"/>
                  <a:gd name="T9" fmla="*/ 25 h 66"/>
                  <a:gd name="T10" fmla="*/ 0 w 155"/>
                  <a:gd name="T11" fmla="*/ 34 h 66"/>
                  <a:gd name="T12" fmla="*/ 78 w 155"/>
                  <a:gd name="T13" fmla="*/ 84 h 66"/>
                  <a:gd name="T14" fmla="*/ 96 w 155"/>
                  <a:gd name="T15" fmla="*/ 59 h 66"/>
                  <a:gd name="T16" fmla="*/ 155 w 155"/>
                  <a:gd name="T17" fmla="*/ 93 h 66"/>
                  <a:gd name="T18" fmla="*/ 126 w 155"/>
                  <a:gd name="T19" fmla="*/ 3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52 h 72"/>
                  <a:gd name="T2" fmla="*/ 0 w 42"/>
                  <a:gd name="T3" fmla="*/ 26 h 72"/>
                  <a:gd name="T4" fmla="*/ 12 w 42"/>
                  <a:gd name="T5" fmla="*/ 9 h 72"/>
                  <a:gd name="T6" fmla="*/ 0 w 42"/>
                  <a:gd name="T7" fmla="*/ 9 h 72"/>
                  <a:gd name="T8" fmla="*/ 12 w 42"/>
                  <a:gd name="T9" fmla="*/ 9 h 72"/>
                  <a:gd name="T10" fmla="*/ 24 w 42"/>
                  <a:gd name="T11" fmla="*/ 9 h 72"/>
                  <a:gd name="T12" fmla="*/ 36 w 42"/>
                  <a:gd name="T13" fmla="*/ 9 h 72"/>
                  <a:gd name="T14" fmla="*/ 42 w 42"/>
                  <a:gd name="T15" fmla="*/ 0 h 72"/>
                  <a:gd name="T16" fmla="*/ 30 w 42"/>
                  <a:gd name="T17" fmla="*/ 26 h 72"/>
                  <a:gd name="T18" fmla="*/ 42 w 42"/>
                  <a:gd name="T19" fmla="*/ 69 h 72"/>
                  <a:gd name="T20" fmla="*/ 12 w 42"/>
                  <a:gd name="T21" fmla="*/ 102 h 72"/>
                  <a:gd name="T22" fmla="*/ 6 w 42"/>
                  <a:gd name="T23" fmla="*/ 52 h 72"/>
                  <a:gd name="T24" fmla="*/ 6 w 42"/>
                  <a:gd name="T25" fmla="*/ 52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3 h 287"/>
                <a:gd name="T4" fmla="*/ 66 w 365"/>
                <a:gd name="T5" fmla="*/ 114 h 287"/>
                <a:gd name="T6" fmla="*/ 143 w 365"/>
                <a:gd name="T7" fmla="*/ 189 h 287"/>
                <a:gd name="T8" fmla="*/ 191 w 365"/>
                <a:gd name="T9" fmla="*/ 174 h 287"/>
                <a:gd name="T10" fmla="*/ 341 w 365"/>
                <a:gd name="T11" fmla="*/ 299 h 287"/>
                <a:gd name="T12" fmla="*/ 305 w 365"/>
                <a:gd name="T13" fmla="*/ 180 h 287"/>
                <a:gd name="T14" fmla="*/ 365 w 365"/>
                <a:gd name="T15" fmla="*/ 138 h 287"/>
                <a:gd name="T16" fmla="*/ 359 w 365"/>
                <a:gd name="T17" fmla="*/ 132 h 287"/>
                <a:gd name="T18" fmla="*/ 335 w 365"/>
                <a:gd name="T19" fmla="*/ 120 h 287"/>
                <a:gd name="T20" fmla="*/ 299 w 365"/>
                <a:gd name="T21" fmla="*/ 93 h 287"/>
                <a:gd name="T22" fmla="*/ 257 w 365"/>
                <a:gd name="T23" fmla="*/ 75 h 287"/>
                <a:gd name="T24" fmla="*/ 215 w 365"/>
                <a:gd name="T25" fmla="*/ 57 h 287"/>
                <a:gd name="T26" fmla="*/ 173 w 365"/>
                <a:gd name="T27" fmla="*/ 39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3 h 60"/>
                <a:gd name="T16" fmla="*/ 65 w 71"/>
                <a:gd name="T17" fmla="*/ 45 h 60"/>
                <a:gd name="T18" fmla="*/ 71 w 71"/>
                <a:gd name="T19" fmla="*/ 57 h 60"/>
                <a:gd name="T20" fmla="*/ 71 w 71"/>
                <a:gd name="T21" fmla="*/ 63 h 60"/>
                <a:gd name="T22" fmla="*/ 59 w 71"/>
                <a:gd name="T23" fmla="*/ 57 h 60"/>
                <a:gd name="T24" fmla="*/ 47 w 71"/>
                <a:gd name="T25" fmla="*/ 45 h 60"/>
                <a:gd name="T26" fmla="*/ 23 w 71"/>
                <a:gd name="T27" fmla="*/ 33 h 60"/>
                <a:gd name="T28" fmla="*/ 23 w 71"/>
                <a:gd name="T29" fmla="*/ 39 h 60"/>
                <a:gd name="T30" fmla="*/ 18 w 71"/>
                <a:gd name="T31" fmla="*/ 45 h 60"/>
                <a:gd name="T32" fmla="*/ 12 w 71"/>
                <a:gd name="T33" fmla="*/ 51 h 60"/>
                <a:gd name="T34" fmla="*/ 6 w 71"/>
                <a:gd name="T35" fmla="*/ 51 h 60"/>
                <a:gd name="T36" fmla="*/ 6 w 71"/>
                <a:gd name="T37" fmla="*/ 51 h 60"/>
                <a:gd name="T38" fmla="*/ 6 w 71"/>
                <a:gd name="T39" fmla="*/ 39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7 h 162"/>
                <a:gd name="T10" fmla="*/ 96 w 161"/>
                <a:gd name="T11" fmla="*/ 63 h 162"/>
                <a:gd name="T12" fmla="*/ 102 w 161"/>
                <a:gd name="T13" fmla="*/ 75 h 162"/>
                <a:gd name="T14" fmla="*/ 108 w 161"/>
                <a:gd name="T15" fmla="*/ 87 h 162"/>
                <a:gd name="T16" fmla="*/ 120 w 161"/>
                <a:gd name="T17" fmla="*/ 99 h 162"/>
                <a:gd name="T18" fmla="*/ 143 w 161"/>
                <a:gd name="T19" fmla="*/ 117 h 162"/>
                <a:gd name="T20" fmla="*/ 155 w 161"/>
                <a:gd name="T21" fmla="*/ 144 h 162"/>
                <a:gd name="T22" fmla="*/ 161 w 161"/>
                <a:gd name="T23" fmla="*/ 162 h 162"/>
                <a:gd name="T24" fmla="*/ 161 w 161"/>
                <a:gd name="T25" fmla="*/ 168 h 162"/>
                <a:gd name="T26" fmla="*/ 96 w 161"/>
                <a:gd name="T27" fmla="*/ 105 h 162"/>
                <a:gd name="T28" fmla="*/ 30 w 161"/>
                <a:gd name="T29" fmla="*/ 57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3 h 60"/>
                <a:gd name="T4" fmla="*/ 41 w 59"/>
                <a:gd name="T5" fmla="*/ 39 h 60"/>
                <a:gd name="T6" fmla="*/ 47 w 59"/>
                <a:gd name="T7" fmla="*/ 45 h 60"/>
                <a:gd name="T8" fmla="*/ 53 w 59"/>
                <a:gd name="T9" fmla="*/ 57 h 60"/>
                <a:gd name="T10" fmla="*/ 53 w 59"/>
                <a:gd name="T11" fmla="*/ 63 h 60"/>
                <a:gd name="T12" fmla="*/ 47 w 59"/>
                <a:gd name="T13" fmla="*/ 57 h 60"/>
                <a:gd name="T14" fmla="*/ 35 w 59"/>
                <a:gd name="T15" fmla="*/ 51 h 60"/>
                <a:gd name="T16" fmla="*/ 23 w 59"/>
                <a:gd name="T17" fmla="*/ 39 h 60"/>
                <a:gd name="T18" fmla="*/ 17 w 59"/>
                <a:gd name="T19" fmla="*/ 33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9 h 204"/>
                <a:gd name="T2" fmla="*/ 245 w 245"/>
                <a:gd name="T3" fmla="*/ 45 h 204"/>
                <a:gd name="T4" fmla="*/ 209 w 245"/>
                <a:gd name="T5" fmla="*/ 87 h 204"/>
                <a:gd name="T6" fmla="*/ 143 w 245"/>
                <a:gd name="T7" fmla="*/ 138 h 204"/>
                <a:gd name="T8" fmla="*/ 167 w 245"/>
                <a:gd name="T9" fmla="*/ 162 h 204"/>
                <a:gd name="T10" fmla="*/ 179 w 245"/>
                <a:gd name="T11" fmla="*/ 213 h 204"/>
                <a:gd name="T12" fmla="*/ 77 w 245"/>
                <a:gd name="T13" fmla="*/ 138 h 204"/>
                <a:gd name="T14" fmla="*/ 47 w 245"/>
                <a:gd name="T15" fmla="*/ 87 h 204"/>
                <a:gd name="T16" fmla="*/ 89 w 245"/>
                <a:gd name="T17" fmla="*/ 69 h 204"/>
                <a:gd name="T18" fmla="*/ 59 w 245"/>
                <a:gd name="T19" fmla="*/ 39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9 h 204"/>
                <a:gd name="T50" fmla="*/ 233 w 245"/>
                <a:gd name="T51" fmla="*/ 39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42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43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0914A4-8B33-4C63-B529-29ECBBE77C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6070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444FF9-9180-4A94-830C-70D3601D0D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8800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A6ED47-3AE7-4EF7-812B-86207351E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00098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0BB436-1953-4179-A7B4-9986CED73E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2965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16E094-94BF-49F0-833D-1BC394FF7B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8359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80FE7A-9310-4DB7-9676-BB49FE1CC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3453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A297EA-6023-4F70-9588-217DDEF655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3058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0BC349-DA37-4F0D-9A45-A841772577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1985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66368A-7683-4134-83B1-3AA7103604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470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E2766E-E4A0-4004-B0FC-8869477C2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6890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BB51F3-4C47-4504-A929-40FFC6336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7197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75E7A2-CC20-4466-9A3B-DA26FF6069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5369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0E09B-D68A-47A0-A2A7-09EEE6E0EC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7374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717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24300"/>
            <a:ext cx="8229600" cy="21717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35EC93-2F5B-4122-8296-4BDC162F7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8997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717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24300"/>
            <a:ext cx="8229600" cy="21717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D23534-F648-4BCB-9AEC-9863E4BEBE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0451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A9BD98-6FCD-4D66-ADEE-E93D8C51777D}" type="datetimeFigureOut">
              <a:rPr lang="cs-CZ" smtClean="0"/>
              <a:pPr>
                <a:defRPr/>
              </a:pPr>
              <a:t>24.2.2015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1EFA9E-1AD4-440E-B1BD-851B9CC0AA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20BEE-1DA9-4D10-B44E-AFD66988EE45}" type="datetimeFigureOut">
              <a:rPr lang="cs-CZ" smtClean="0"/>
              <a:pPr>
                <a:defRPr/>
              </a:pPr>
              <a:t>24.2.2015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9F8D1A-4131-4D61-B242-401A336ACB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5EAEE5-6AA4-449C-921A-8C9ABA404424}" type="datetimeFigureOut">
              <a:rPr lang="cs-CZ" smtClean="0"/>
              <a:pPr>
                <a:defRPr/>
              </a:pPr>
              <a:t>24.2.2015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CA6E7A-8B45-4187-BA3E-3E4D475E821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6C771B-F396-41F7-88E3-8A5140492E02}" type="datetimeFigureOut">
              <a:rPr lang="cs-CZ" smtClean="0"/>
              <a:pPr>
                <a:defRPr/>
              </a:pPr>
              <a:t>24.2.2015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9CADB8-6930-42AA-BF66-15A0446F442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EFDEB68-48A8-4B02-8E5D-AE81CBBC5283}" type="datetimeFigureOut">
              <a:rPr lang="cs-CZ" smtClean="0"/>
              <a:pPr>
                <a:defRPr/>
              </a:pPr>
              <a:t>24.2.2015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DF2CC9B-FF98-43BF-BE68-BD2303621A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4E47ADC-B4CF-4899-9059-B716BA38D91E}" type="datetimeFigureOut">
              <a:rPr lang="cs-CZ" smtClean="0"/>
              <a:pPr>
                <a:defRPr/>
              </a:pPr>
              <a:t>24.2.2015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E4D0729-FE44-4FC3-AE1F-EB4864C15C1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695DD7-D628-4858-911B-E9076E095327}" type="datetimeFigureOut">
              <a:rPr lang="cs-CZ" smtClean="0"/>
              <a:pPr>
                <a:defRPr/>
              </a:pPr>
              <a:t>24.2.2015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B60F44-767E-4126-8B11-B29F76A744D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C9BA13-087D-4945-B57A-207E6AAE329C}" type="datetimeFigureOut">
              <a:rPr lang="cs-CZ" smtClean="0"/>
              <a:pPr>
                <a:defRPr/>
              </a:pPr>
              <a:t>24.2.2015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pPr>
              <a:defRPr/>
            </a:pPr>
            <a:fld id="{612646DB-1228-441D-B5EC-A1E936D0D1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pPr>
              <a:defRPr/>
            </a:pPr>
            <a:fld id="{7ECF0B36-5F0D-49E8-83B4-5C0CAC250037}" type="datetimeFigureOut">
              <a:rPr lang="cs-CZ" smtClean="0"/>
              <a:pPr>
                <a:defRPr/>
              </a:pPr>
              <a:t>24.2.2015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27D057-66DF-4434-8F54-94A1325CC6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6DB444-31A7-49D7-8E33-A482BA6D69B9}" type="datetimeFigureOut">
              <a:rPr lang="cs-CZ" smtClean="0"/>
              <a:pPr>
                <a:defRPr/>
              </a:pPr>
              <a:t>24.2.2015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A01D3F-F610-4C14-989A-765F64DBAF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52840A2-3EC1-4E7F-AEC9-C801724FE16C}" type="datetimeFigureOut">
              <a:rPr lang="cs-CZ" smtClean="0"/>
              <a:pPr>
                <a:defRPr/>
              </a:pPr>
              <a:t>24.2.2015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CA335D-3395-41AE-8077-1C3C0493CB4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A9BD98-6FCD-4D66-ADEE-E93D8C51777D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1EFA9E-1AD4-440E-B1BD-851B9CC0AAC0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13385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20BEE-1DA9-4D10-B44E-AFD66988EE45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9F8D1A-4131-4D61-B242-401A336ACB37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1326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5EAEE5-6AA4-449C-921A-8C9ABA404424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CA6E7A-8B45-4187-BA3E-3E4D475E821F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05963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6C771B-F396-41F7-88E3-8A5140492E02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9CADB8-6930-42AA-BF66-15A0446F4422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7968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EFDEB68-48A8-4B02-8E5D-AE81CBBC5283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DF2CC9B-FF98-43BF-BE68-BD2303621AC7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1095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4E47ADC-B4CF-4899-9059-B716BA38D91E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E4D0729-FE44-4FC3-AE1F-EB4864C15C1A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5589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695DD7-D628-4858-911B-E9076E095327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B60F44-767E-4126-8B11-B29F76A744DB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8284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C9BA13-087D-4945-B57A-207E6AAE329C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pPr>
              <a:defRPr/>
            </a:pPr>
            <a:fld id="{612646DB-1228-441D-B5EC-A1E936D0D1BF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9230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pPr>
              <a:defRPr/>
            </a:pPr>
            <a:fld id="{7ECF0B36-5F0D-49E8-83B4-5C0CAC250037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27D057-66DF-4434-8F54-94A1325CC641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5342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6DB444-31A7-49D7-8E33-A482BA6D69B9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A01D3F-F610-4C14-989A-765F64DBAFFB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3218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52840A2-3EC1-4E7F-AEC9-C801724FE16C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CA335D-3395-41AE-8077-1C3C0493CB4E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8421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A9BD98-6FCD-4D66-ADEE-E93D8C51777D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1EFA9E-1AD4-440E-B1BD-851B9CC0AAC0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51469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320BEE-1DA9-4D10-B44E-AFD66988EE45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9F8D1A-4131-4D61-B242-401A336ACB37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45933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5EAEE5-6AA4-449C-921A-8C9ABA404424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CA6E7A-8B45-4187-BA3E-3E4D475E821F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73045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6C771B-F396-41F7-88E3-8A5140492E02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9CADB8-6930-42AA-BF66-15A0446F4422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7025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EFDEB68-48A8-4B02-8E5D-AE81CBBC5283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DF2CC9B-FF98-43BF-BE68-BD2303621AC7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0562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4E47ADC-B4CF-4899-9059-B716BA38D91E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E4D0729-FE44-4FC3-AE1F-EB4864C15C1A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6063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695DD7-D628-4858-911B-E9076E095327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B60F44-767E-4126-8B11-B29F76A744DB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6461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C9BA13-087D-4945-B57A-207E6AAE329C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pPr>
              <a:defRPr/>
            </a:pPr>
            <a:fld id="{612646DB-1228-441D-B5EC-A1E936D0D1BF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7713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pPr>
              <a:defRPr/>
            </a:pPr>
            <a:fld id="{7ECF0B36-5F0D-49E8-83B4-5C0CAC250037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27D057-66DF-4434-8F54-94A1325CC641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358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6DB444-31A7-49D7-8E33-A482BA6D69B9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A01D3F-F610-4C14-989A-765F64DBAFFB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2690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52840A2-3EC1-4E7F-AEC9-C801724FE16C}" type="datetimeFigureOut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24.2.2015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CA335D-3395-41AE-8077-1C3C0493CB4E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8840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04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261 w 6027"/>
                <a:gd name="T1" fmla="*/ 369 h 2296"/>
                <a:gd name="T2" fmla="*/ 0 w 6027"/>
                <a:gd name="T3" fmla="*/ 369 h 2296"/>
                <a:gd name="T4" fmla="*/ 0 w 6027"/>
                <a:gd name="T5" fmla="*/ 0 h 2296"/>
                <a:gd name="T6" fmla="*/ 5261 w 6027"/>
                <a:gd name="T7" fmla="*/ 0 h 2296"/>
                <a:gd name="T8" fmla="*/ 5261 w 6027"/>
                <a:gd name="T9" fmla="*/ 369 h 2296"/>
                <a:gd name="T10" fmla="*/ 5261 w 6027"/>
                <a:gd name="T11" fmla="*/ 369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>
              <a:gd name="T0" fmla="*/ 2147483647 w 5748"/>
              <a:gd name="T1" fmla="*/ 2147483647 h 246"/>
              <a:gd name="T2" fmla="*/ 0 w 5748"/>
              <a:gd name="T3" fmla="*/ 2147483647 h 246"/>
              <a:gd name="T4" fmla="*/ 0 w 5748"/>
              <a:gd name="T5" fmla="*/ 0 h 246"/>
              <a:gd name="T6" fmla="*/ 2147483647 w 5748"/>
              <a:gd name="T7" fmla="*/ 0 h 246"/>
              <a:gd name="T8" fmla="*/ 2147483647 w 5748"/>
              <a:gd name="T9" fmla="*/ 2147483647 h 246"/>
              <a:gd name="T10" fmla="*/ 2147483647 w 5748"/>
              <a:gd name="T11" fmla="*/ 214748364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102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4103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4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044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>
                  <a:gd name="T0" fmla="*/ 636 w 996"/>
                  <a:gd name="T1" fmla="*/ 373 h 533"/>
                  <a:gd name="T2" fmla="*/ 495 w 996"/>
                  <a:gd name="T3" fmla="*/ 370 h 533"/>
                  <a:gd name="T4" fmla="*/ 280 w 996"/>
                  <a:gd name="T5" fmla="*/ 249 h 533"/>
                  <a:gd name="T6" fmla="*/ 127 w 996"/>
                  <a:gd name="T7" fmla="*/ 66 h 533"/>
                  <a:gd name="T8" fmla="*/ 0 w 996"/>
                  <a:gd name="T9" fmla="*/ 0 h 533"/>
                  <a:gd name="T10" fmla="*/ 22 w 996"/>
                  <a:gd name="T11" fmla="*/ 26 h 533"/>
                  <a:gd name="T12" fmla="*/ 0 w 996"/>
                  <a:gd name="T13" fmla="*/ 65 h 533"/>
                  <a:gd name="T14" fmla="*/ 30 w 996"/>
                  <a:gd name="T15" fmla="*/ 119 h 533"/>
                  <a:gd name="T16" fmla="*/ 75 w 996"/>
                  <a:gd name="T17" fmla="*/ 243 h 533"/>
                  <a:gd name="T18" fmla="*/ 45 w 996"/>
                  <a:gd name="T19" fmla="*/ 422 h 533"/>
                  <a:gd name="T20" fmla="*/ 200 w 996"/>
                  <a:gd name="T21" fmla="*/ 329 h 533"/>
                  <a:gd name="T22" fmla="*/ 612 w 996"/>
                  <a:gd name="T23" fmla="*/ 533 h 533"/>
                  <a:gd name="T24" fmla="*/ 996 w 996"/>
                  <a:gd name="T25" fmla="*/ 529 h 533"/>
                  <a:gd name="T26" fmla="*/ 828 w 996"/>
                  <a:gd name="T27" fmla="*/ 473 h 533"/>
                  <a:gd name="T28" fmla="*/ 636 w 996"/>
                  <a:gd name="T29" fmla="*/ 373 h 533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5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5 h 353"/>
                  <a:gd name="T4" fmla="*/ 24 w 186"/>
                  <a:gd name="T5" fmla="*/ 43 h 353"/>
                  <a:gd name="T6" fmla="*/ 18 w 186"/>
                  <a:gd name="T7" fmla="*/ 93 h 353"/>
                  <a:gd name="T8" fmla="*/ 42 w 186"/>
                  <a:gd name="T9" fmla="*/ 160 h 353"/>
                  <a:gd name="T10" fmla="*/ 48 w 186"/>
                  <a:gd name="T11" fmla="*/ 227 h 353"/>
                  <a:gd name="T12" fmla="*/ 0 w 186"/>
                  <a:gd name="T13" fmla="*/ 495 h 353"/>
                  <a:gd name="T14" fmla="*/ 54 w 186"/>
                  <a:gd name="T15" fmla="*/ 327 h 353"/>
                  <a:gd name="T16" fmla="*/ 84 w 186"/>
                  <a:gd name="T17" fmla="*/ 303 h 353"/>
                  <a:gd name="T18" fmla="*/ 126 w 186"/>
                  <a:gd name="T19" fmla="*/ 177 h 353"/>
                  <a:gd name="T20" fmla="*/ 144 w 186"/>
                  <a:gd name="T21" fmla="*/ 168 h 353"/>
                  <a:gd name="T22" fmla="*/ 144 w 186"/>
                  <a:gd name="T23" fmla="*/ 126 h 353"/>
                  <a:gd name="T24" fmla="*/ 186 w 186"/>
                  <a:gd name="T25" fmla="*/ 93 h 353"/>
                  <a:gd name="T26" fmla="*/ 162 w 186"/>
                  <a:gd name="T27" fmla="*/ 84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6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7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9 h 66"/>
                  <a:gd name="T8" fmla="*/ 6 w 155"/>
                  <a:gd name="T9" fmla="*/ 25 h 66"/>
                  <a:gd name="T10" fmla="*/ 0 w 155"/>
                  <a:gd name="T11" fmla="*/ 34 h 66"/>
                  <a:gd name="T12" fmla="*/ 78 w 155"/>
                  <a:gd name="T13" fmla="*/ 84 h 66"/>
                  <a:gd name="T14" fmla="*/ 96 w 155"/>
                  <a:gd name="T15" fmla="*/ 59 h 66"/>
                  <a:gd name="T16" fmla="*/ 155 w 155"/>
                  <a:gd name="T17" fmla="*/ 93 h 66"/>
                  <a:gd name="T18" fmla="*/ 126 w 155"/>
                  <a:gd name="T19" fmla="*/ 3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8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52 h 72"/>
                  <a:gd name="T2" fmla="*/ 0 w 42"/>
                  <a:gd name="T3" fmla="*/ 26 h 72"/>
                  <a:gd name="T4" fmla="*/ 12 w 42"/>
                  <a:gd name="T5" fmla="*/ 9 h 72"/>
                  <a:gd name="T6" fmla="*/ 0 w 42"/>
                  <a:gd name="T7" fmla="*/ 9 h 72"/>
                  <a:gd name="T8" fmla="*/ 12 w 42"/>
                  <a:gd name="T9" fmla="*/ 9 h 72"/>
                  <a:gd name="T10" fmla="*/ 24 w 42"/>
                  <a:gd name="T11" fmla="*/ 9 h 72"/>
                  <a:gd name="T12" fmla="*/ 36 w 42"/>
                  <a:gd name="T13" fmla="*/ 9 h 72"/>
                  <a:gd name="T14" fmla="*/ 42 w 42"/>
                  <a:gd name="T15" fmla="*/ 0 h 72"/>
                  <a:gd name="T16" fmla="*/ 30 w 42"/>
                  <a:gd name="T17" fmla="*/ 26 h 72"/>
                  <a:gd name="T18" fmla="*/ 42 w 42"/>
                  <a:gd name="T19" fmla="*/ 69 h 72"/>
                  <a:gd name="T20" fmla="*/ 12 w 42"/>
                  <a:gd name="T21" fmla="*/ 102 h 72"/>
                  <a:gd name="T22" fmla="*/ 6 w 42"/>
                  <a:gd name="T23" fmla="*/ 52 h 72"/>
                  <a:gd name="T24" fmla="*/ 6 w 42"/>
                  <a:gd name="T25" fmla="*/ 52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110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02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035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3 h 287"/>
                <a:gd name="T4" fmla="*/ 66 w 365"/>
                <a:gd name="T5" fmla="*/ 114 h 287"/>
                <a:gd name="T6" fmla="*/ 143 w 365"/>
                <a:gd name="T7" fmla="*/ 189 h 287"/>
                <a:gd name="T8" fmla="*/ 191 w 365"/>
                <a:gd name="T9" fmla="*/ 174 h 287"/>
                <a:gd name="T10" fmla="*/ 341 w 365"/>
                <a:gd name="T11" fmla="*/ 299 h 287"/>
                <a:gd name="T12" fmla="*/ 305 w 365"/>
                <a:gd name="T13" fmla="*/ 180 h 287"/>
                <a:gd name="T14" fmla="*/ 365 w 365"/>
                <a:gd name="T15" fmla="*/ 138 h 287"/>
                <a:gd name="T16" fmla="*/ 359 w 365"/>
                <a:gd name="T17" fmla="*/ 132 h 287"/>
                <a:gd name="T18" fmla="*/ 335 w 365"/>
                <a:gd name="T19" fmla="*/ 120 h 287"/>
                <a:gd name="T20" fmla="*/ 299 w 365"/>
                <a:gd name="T21" fmla="*/ 93 h 287"/>
                <a:gd name="T22" fmla="*/ 257 w 365"/>
                <a:gd name="T23" fmla="*/ 75 h 287"/>
                <a:gd name="T24" fmla="*/ 215 w 365"/>
                <a:gd name="T25" fmla="*/ 57 h 287"/>
                <a:gd name="T26" fmla="*/ 173 w 365"/>
                <a:gd name="T27" fmla="*/ 39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6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7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3 h 60"/>
                <a:gd name="T16" fmla="*/ 65 w 71"/>
                <a:gd name="T17" fmla="*/ 45 h 60"/>
                <a:gd name="T18" fmla="*/ 71 w 71"/>
                <a:gd name="T19" fmla="*/ 57 h 60"/>
                <a:gd name="T20" fmla="*/ 71 w 71"/>
                <a:gd name="T21" fmla="*/ 63 h 60"/>
                <a:gd name="T22" fmla="*/ 59 w 71"/>
                <a:gd name="T23" fmla="*/ 57 h 60"/>
                <a:gd name="T24" fmla="*/ 47 w 71"/>
                <a:gd name="T25" fmla="*/ 45 h 60"/>
                <a:gd name="T26" fmla="*/ 23 w 71"/>
                <a:gd name="T27" fmla="*/ 33 h 60"/>
                <a:gd name="T28" fmla="*/ 23 w 71"/>
                <a:gd name="T29" fmla="*/ 39 h 60"/>
                <a:gd name="T30" fmla="*/ 18 w 71"/>
                <a:gd name="T31" fmla="*/ 45 h 60"/>
                <a:gd name="T32" fmla="*/ 12 w 71"/>
                <a:gd name="T33" fmla="*/ 51 h 60"/>
                <a:gd name="T34" fmla="*/ 6 w 71"/>
                <a:gd name="T35" fmla="*/ 51 h 60"/>
                <a:gd name="T36" fmla="*/ 6 w 71"/>
                <a:gd name="T37" fmla="*/ 51 h 60"/>
                <a:gd name="T38" fmla="*/ 6 w 71"/>
                <a:gd name="T39" fmla="*/ 39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8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7 h 162"/>
                <a:gd name="T10" fmla="*/ 96 w 161"/>
                <a:gd name="T11" fmla="*/ 63 h 162"/>
                <a:gd name="T12" fmla="*/ 102 w 161"/>
                <a:gd name="T13" fmla="*/ 75 h 162"/>
                <a:gd name="T14" fmla="*/ 108 w 161"/>
                <a:gd name="T15" fmla="*/ 87 h 162"/>
                <a:gd name="T16" fmla="*/ 120 w 161"/>
                <a:gd name="T17" fmla="*/ 99 h 162"/>
                <a:gd name="T18" fmla="*/ 143 w 161"/>
                <a:gd name="T19" fmla="*/ 117 h 162"/>
                <a:gd name="T20" fmla="*/ 155 w 161"/>
                <a:gd name="T21" fmla="*/ 144 h 162"/>
                <a:gd name="T22" fmla="*/ 161 w 161"/>
                <a:gd name="T23" fmla="*/ 162 h 162"/>
                <a:gd name="T24" fmla="*/ 161 w 161"/>
                <a:gd name="T25" fmla="*/ 168 h 162"/>
                <a:gd name="T26" fmla="*/ 96 w 161"/>
                <a:gd name="T27" fmla="*/ 105 h 162"/>
                <a:gd name="T28" fmla="*/ 30 w 161"/>
                <a:gd name="T29" fmla="*/ 57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9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3 h 60"/>
                <a:gd name="T4" fmla="*/ 41 w 59"/>
                <a:gd name="T5" fmla="*/ 39 h 60"/>
                <a:gd name="T6" fmla="*/ 47 w 59"/>
                <a:gd name="T7" fmla="*/ 45 h 60"/>
                <a:gd name="T8" fmla="*/ 53 w 59"/>
                <a:gd name="T9" fmla="*/ 57 h 60"/>
                <a:gd name="T10" fmla="*/ 53 w 59"/>
                <a:gd name="T11" fmla="*/ 63 h 60"/>
                <a:gd name="T12" fmla="*/ 47 w 59"/>
                <a:gd name="T13" fmla="*/ 57 h 60"/>
                <a:gd name="T14" fmla="*/ 35 w 59"/>
                <a:gd name="T15" fmla="*/ 51 h 60"/>
                <a:gd name="T16" fmla="*/ 23 w 59"/>
                <a:gd name="T17" fmla="*/ 39 h 60"/>
                <a:gd name="T18" fmla="*/ 17 w 59"/>
                <a:gd name="T19" fmla="*/ 33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9 h 204"/>
                <a:gd name="T2" fmla="*/ 245 w 245"/>
                <a:gd name="T3" fmla="*/ 45 h 204"/>
                <a:gd name="T4" fmla="*/ 209 w 245"/>
                <a:gd name="T5" fmla="*/ 87 h 204"/>
                <a:gd name="T6" fmla="*/ 143 w 245"/>
                <a:gd name="T7" fmla="*/ 138 h 204"/>
                <a:gd name="T8" fmla="*/ 167 w 245"/>
                <a:gd name="T9" fmla="*/ 162 h 204"/>
                <a:gd name="T10" fmla="*/ 179 w 245"/>
                <a:gd name="T11" fmla="*/ 213 h 204"/>
                <a:gd name="T12" fmla="*/ 77 w 245"/>
                <a:gd name="T13" fmla="*/ 138 h 204"/>
                <a:gd name="T14" fmla="*/ 47 w 245"/>
                <a:gd name="T15" fmla="*/ 87 h 204"/>
                <a:gd name="T16" fmla="*/ 89 w 245"/>
                <a:gd name="T17" fmla="*/ 69 h 204"/>
                <a:gd name="T18" fmla="*/ 59 w 245"/>
                <a:gd name="T19" fmla="*/ 39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9 h 204"/>
                <a:gd name="T50" fmla="*/ 233 w 245"/>
                <a:gd name="T51" fmla="*/ 39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18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1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20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1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2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8E2ED36C-C0DC-41B9-BE10-5D9B0EFF87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57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  <p:sldLayoutId id="2147483755" r:id="rId14"/>
    <p:sldLayoutId id="2147483756" r:id="rId15"/>
  </p:sldLayoutIdLst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8E2ED36C-C0DC-41B9-BE10-5D9B0EFF873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8E2ED36C-C0DC-41B9-BE10-5D9B0EFF873A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29599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8E2ED36C-C0DC-41B9-BE10-5D9B0EFF873A}" type="slidenum">
              <a:rPr lang="cs-CZ" smtClean="0">
                <a:solidFill>
                  <a:srgbClr val="D4D2D0">
                    <a:shade val="5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4D2D0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5888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audio" Target="../media/audio2.wav"/><Relationship Id="rId2" Type="http://schemas.openxmlformats.org/officeDocument/2006/relationships/slideLayout" Target="../slideLayouts/slideLayout44.xml"/><Relationship Id="rId1" Type="http://schemas.openxmlformats.org/officeDocument/2006/relationships/audio" Target="../media/media1.wav"/><Relationship Id="rId6" Type="http://schemas.openxmlformats.org/officeDocument/2006/relationships/image" Target="../media/image2.png"/><Relationship Id="rId5" Type="http://schemas.microsoft.com/office/2007/relationships/media" Target="../media/media1.wav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3.png"/><Relationship Id="rId12" Type="http://schemas.openxmlformats.org/officeDocument/2006/relationships/image" Target="../media/image8.png"/><Relationship Id="rId2" Type="http://schemas.openxmlformats.org/officeDocument/2006/relationships/slideLayout" Target="../slideLayouts/slideLayout22.xml"/><Relationship Id="rId1" Type="http://schemas.openxmlformats.org/officeDocument/2006/relationships/audio" Target="../media/media1.wav"/><Relationship Id="rId6" Type="http://schemas.openxmlformats.org/officeDocument/2006/relationships/audio" Target="../media/audio2.wav"/><Relationship Id="rId11" Type="http://schemas.openxmlformats.org/officeDocument/2006/relationships/image" Target="../media/image7.png"/><Relationship Id="rId5" Type="http://schemas.openxmlformats.org/officeDocument/2006/relationships/image" Target="../media/image2.png"/><Relationship Id="rId10" Type="http://schemas.openxmlformats.org/officeDocument/2006/relationships/image" Target="../media/image6.png"/><Relationship Id="rId4" Type="http://schemas.microsoft.com/office/2007/relationships/media" Target="../media/media1.wav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22.xml"/><Relationship Id="rId1" Type="http://schemas.openxmlformats.org/officeDocument/2006/relationships/audio" Target="../media/media1.wav"/><Relationship Id="rId6" Type="http://schemas.openxmlformats.org/officeDocument/2006/relationships/audio" Target="../media/audio2.wav"/><Relationship Id="rId11" Type="http://schemas.openxmlformats.org/officeDocument/2006/relationships/image" Target="../media/image7.png"/><Relationship Id="rId5" Type="http://schemas.openxmlformats.org/officeDocument/2006/relationships/image" Target="../media/image2.png"/><Relationship Id="rId10" Type="http://schemas.openxmlformats.org/officeDocument/2006/relationships/image" Target="../media/image8.png"/><Relationship Id="rId4" Type="http://schemas.microsoft.com/office/2007/relationships/media" Target="../media/media1.wav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22.xml"/><Relationship Id="rId1" Type="http://schemas.openxmlformats.org/officeDocument/2006/relationships/audio" Target="../media/media1.wav"/><Relationship Id="rId6" Type="http://schemas.openxmlformats.org/officeDocument/2006/relationships/audio" Target="../media/audio2.wav"/><Relationship Id="rId11" Type="http://schemas.openxmlformats.org/officeDocument/2006/relationships/image" Target="../media/image11.png"/><Relationship Id="rId5" Type="http://schemas.openxmlformats.org/officeDocument/2006/relationships/image" Target="../media/image2.png"/><Relationship Id="rId10" Type="http://schemas.openxmlformats.org/officeDocument/2006/relationships/image" Target="../media/image9.png"/><Relationship Id="rId4" Type="http://schemas.microsoft.com/office/2007/relationships/media" Target="../media/media1.wav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22.xml"/><Relationship Id="rId1" Type="http://schemas.openxmlformats.org/officeDocument/2006/relationships/audio" Target="../media/media1.wav"/><Relationship Id="rId6" Type="http://schemas.openxmlformats.org/officeDocument/2006/relationships/audio" Target="../media/audio2.wav"/><Relationship Id="rId5" Type="http://schemas.openxmlformats.org/officeDocument/2006/relationships/image" Target="../media/image2.png"/><Relationship Id="rId10" Type="http://schemas.openxmlformats.org/officeDocument/2006/relationships/image" Target="../media/image10.png"/><Relationship Id="rId4" Type="http://schemas.microsoft.com/office/2007/relationships/media" Target="../media/media1.wav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22.xml"/><Relationship Id="rId1" Type="http://schemas.openxmlformats.org/officeDocument/2006/relationships/audio" Target="../media/media1.wav"/><Relationship Id="rId6" Type="http://schemas.openxmlformats.org/officeDocument/2006/relationships/audio" Target="../media/audio2.wav"/><Relationship Id="rId5" Type="http://schemas.openxmlformats.org/officeDocument/2006/relationships/image" Target="../media/image2.png"/><Relationship Id="rId4" Type="http://schemas.microsoft.com/office/2007/relationships/media" Target="../media/media1.wav"/><Relationship Id="rId9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notesSlide" Target="../notesSlides/notesSlide7.xml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22.xml"/><Relationship Id="rId1" Type="http://schemas.openxmlformats.org/officeDocument/2006/relationships/audio" Target="../media/media1.wav"/><Relationship Id="rId6" Type="http://schemas.openxmlformats.org/officeDocument/2006/relationships/audio" Target="../media/audio2.wav"/><Relationship Id="rId5" Type="http://schemas.openxmlformats.org/officeDocument/2006/relationships/image" Target="../media/image2.png"/><Relationship Id="rId10" Type="http://schemas.openxmlformats.org/officeDocument/2006/relationships/image" Target="../media/image11.png"/><Relationship Id="rId4" Type="http://schemas.microsoft.com/office/2007/relationships/media" Target="../media/media1.wav"/><Relationship Id="rId9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notesSlide" Target="../notesSlides/notesSlide8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22.xml"/><Relationship Id="rId1" Type="http://schemas.openxmlformats.org/officeDocument/2006/relationships/audio" Target="../media/media1.wav"/><Relationship Id="rId6" Type="http://schemas.openxmlformats.org/officeDocument/2006/relationships/audio" Target="../media/audio2.wav"/><Relationship Id="rId11" Type="http://schemas.openxmlformats.org/officeDocument/2006/relationships/image" Target="../media/image10.png"/><Relationship Id="rId5" Type="http://schemas.openxmlformats.org/officeDocument/2006/relationships/image" Target="../media/image2.png"/><Relationship Id="rId10" Type="http://schemas.openxmlformats.org/officeDocument/2006/relationships/image" Target="../media/image9.png"/><Relationship Id="rId4" Type="http://schemas.microsoft.com/office/2007/relationships/media" Target="../media/media1.wav"/><Relationship Id="rId9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notesSlide" Target="../notesSlides/notesSlide9.xml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22.xml"/><Relationship Id="rId1" Type="http://schemas.openxmlformats.org/officeDocument/2006/relationships/audio" Target="../media/media1.wav"/><Relationship Id="rId6" Type="http://schemas.openxmlformats.org/officeDocument/2006/relationships/audio" Target="../media/audio2.wav"/><Relationship Id="rId5" Type="http://schemas.openxmlformats.org/officeDocument/2006/relationships/image" Target="../media/image2.png"/><Relationship Id="rId4" Type="http://schemas.microsoft.com/office/2007/relationships/media" Target="../media/media1.wav"/><Relationship Id="rId9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notesSlide" Target="../notesSlides/notesSlide10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22.xml"/><Relationship Id="rId1" Type="http://schemas.openxmlformats.org/officeDocument/2006/relationships/audio" Target="../media/media1.wav"/><Relationship Id="rId6" Type="http://schemas.openxmlformats.org/officeDocument/2006/relationships/audio" Target="../media/audio2.wav"/><Relationship Id="rId5" Type="http://schemas.openxmlformats.org/officeDocument/2006/relationships/image" Target="../media/image2.png"/><Relationship Id="rId4" Type="http://schemas.microsoft.com/office/2007/relationships/media" Target="../media/media1.wav"/><Relationship Id="rId9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notesSlide" Target="../notesSlides/notesSlide11.xml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22.xml"/><Relationship Id="rId1" Type="http://schemas.openxmlformats.org/officeDocument/2006/relationships/audio" Target="../media/media1.wav"/><Relationship Id="rId6" Type="http://schemas.openxmlformats.org/officeDocument/2006/relationships/audio" Target="../media/audio2.wav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microsoft.com/office/2007/relationships/media" Target="../media/media1.wav"/><Relationship Id="rId9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notesSlide" Target="../notesSlides/notesSlide12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22.xml"/><Relationship Id="rId1" Type="http://schemas.openxmlformats.org/officeDocument/2006/relationships/audio" Target="../media/media1.wav"/><Relationship Id="rId6" Type="http://schemas.openxmlformats.org/officeDocument/2006/relationships/audio" Target="../media/audio2.wav"/><Relationship Id="rId5" Type="http://schemas.openxmlformats.org/officeDocument/2006/relationships/image" Target="../media/image2.png"/><Relationship Id="rId10" Type="http://schemas.openxmlformats.org/officeDocument/2006/relationships/image" Target="../media/image11.png"/><Relationship Id="rId4" Type="http://schemas.microsoft.com/office/2007/relationships/media" Target="../media/media1.wav"/><Relationship Id="rId9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notesSlide" Target="../notesSlides/notesSlide13.xml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22.xml"/><Relationship Id="rId1" Type="http://schemas.openxmlformats.org/officeDocument/2006/relationships/audio" Target="../media/media1.wav"/><Relationship Id="rId6" Type="http://schemas.openxmlformats.org/officeDocument/2006/relationships/audio" Target="../media/audio2.wav"/><Relationship Id="rId11" Type="http://schemas.openxmlformats.org/officeDocument/2006/relationships/image" Target="../media/image11.pn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microsoft.com/office/2007/relationships/media" Target="../media/media1.wav"/><Relationship Id="rId9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5363" name="Podnadpis 2"/>
          <p:cNvSpPr>
            <a:spLocks noGrp="1"/>
          </p:cNvSpPr>
          <p:nvPr>
            <p:ph idx="1"/>
          </p:nvPr>
        </p:nvSpPr>
        <p:spPr>
          <a:xfrm>
            <a:off x="468313" y="2708275"/>
            <a:ext cx="8218487" cy="3417888"/>
          </a:xfrm>
        </p:spPr>
        <p:txBody>
          <a:bodyPr/>
          <a:lstStyle/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NÁZEV ŠKOLY:	</a:t>
            </a:r>
            <a:r>
              <a:rPr lang="cs-CZ" sz="1600" b="1" dirty="0" smtClean="0">
                <a:latin typeface="Comic Sans MS" pitchFamily="66" charset="0"/>
              </a:rPr>
              <a:t>ZŠ speciální Litvínov, Šafaříkova 991, okr. Most</a:t>
            </a:r>
          </a:p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AUTOR: 		</a:t>
            </a:r>
            <a:r>
              <a:rPr lang="cs-CZ" sz="1600" b="1" dirty="0" smtClean="0">
                <a:latin typeface="Comic Sans MS" pitchFamily="66" charset="0"/>
              </a:rPr>
              <a:t>Mgr. Petra Lobo</a:t>
            </a:r>
          </a:p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NÁZEV:	 	</a:t>
            </a:r>
            <a:r>
              <a:rPr lang="cs-CZ" sz="1600" b="1" dirty="0" smtClean="0">
                <a:latin typeface="Comic Sans MS" pitchFamily="66" charset="0"/>
              </a:rPr>
              <a:t>VY_32_INOVACE_75_ANGLIČTINA ČAS</a:t>
            </a:r>
          </a:p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TÉMA:  		WHAT TIME IS IT? - QUARTER PAST / TO</a:t>
            </a:r>
          </a:p>
          <a:p>
            <a:pPr marL="179388" eaLnBrk="1" hangingPunct="1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ČÍSLO PROJEKTU:  	</a:t>
            </a:r>
            <a:r>
              <a:rPr lang="cs-CZ" sz="1600" b="1" dirty="0" smtClean="0">
                <a:latin typeface="Comic Sans MS" pitchFamily="66" charset="0"/>
              </a:rPr>
              <a:t>CZ.1.07/1.4./00/21.1535</a:t>
            </a:r>
            <a:endParaRPr lang="cs-CZ" sz="1600" b="1" dirty="0" smtClean="0">
              <a:solidFill>
                <a:schemeClr val="tx2"/>
              </a:solidFill>
              <a:latin typeface="Comic Sans MS" pitchFamily="66" charset="0"/>
            </a:endParaRPr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260350"/>
            <a:ext cx="8516938" cy="187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276475"/>
            <a:ext cx="8229600" cy="3849688"/>
          </a:xfrm>
        </p:spPr>
        <p:txBody>
          <a:bodyPr>
            <a:normAutofit/>
          </a:bodyPr>
          <a:lstStyle/>
          <a:p>
            <a:pPr marL="180000" eaLnBrk="1" hangingPunct="1">
              <a:lnSpc>
                <a:spcPct val="200000"/>
              </a:lnSpc>
              <a:spcBef>
                <a:spcPts val="600"/>
              </a:spcBef>
              <a:defRPr/>
            </a:pPr>
            <a:r>
              <a:rPr lang="cs-CZ" sz="1600" b="1" dirty="0" smtClean="0">
                <a:latin typeface="Comic Sans MS" pitchFamily="66" charset="0"/>
              </a:rPr>
              <a:t>ANOTACE:</a:t>
            </a:r>
            <a:r>
              <a:rPr lang="cs-CZ" sz="1600" b="1" dirty="0">
                <a:latin typeface="Comic Sans MS" pitchFamily="66" charset="0"/>
              </a:rPr>
              <a:t>	</a:t>
            </a:r>
            <a:r>
              <a:rPr lang="cs-CZ" sz="1600" b="1" dirty="0" smtClean="0">
                <a:latin typeface="Comic Sans MS" pitchFamily="66" charset="0"/>
              </a:rPr>
              <a:t>Určeno pro žáky 6.</a:t>
            </a:r>
            <a:r>
              <a:rPr lang="en-US" sz="1600" b="1" dirty="0" smtClean="0">
                <a:latin typeface="Comic Sans MS" pitchFamily="66" charset="0"/>
              </a:rPr>
              <a:t>-7.</a:t>
            </a:r>
            <a:r>
              <a:rPr lang="cs-CZ" sz="1600" b="1" dirty="0" smtClean="0">
                <a:latin typeface="Comic Sans MS" pitchFamily="66" charset="0"/>
              </a:rPr>
              <a:t> ročníku ZŠ praktické, procvičování slovní zásoby s interaktivní tabulí (IT) nebo na počítači (PC).</a:t>
            </a:r>
          </a:p>
          <a:p>
            <a:pPr marL="180000" eaLnBrk="1" hangingPunct="1">
              <a:lnSpc>
                <a:spcPct val="200000"/>
              </a:lnSpc>
              <a:spcBef>
                <a:spcPts val="600"/>
              </a:spcBef>
              <a:defRPr/>
            </a:pPr>
            <a:r>
              <a:rPr lang="cs-CZ" sz="1600" b="1" dirty="0" smtClean="0">
                <a:latin typeface="Comic Sans MS" pitchFamily="66" charset="0"/>
              </a:rPr>
              <a:t>3.</a:t>
            </a:r>
            <a:r>
              <a:rPr lang="en-US" sz="1600" b="1" dirty="0" smtClean="0">
                <a:latin typeface="Comic Sans MS" pitchFamily="66" charset="0"/>
              </a:rPr>
              <a:t>-1</a:t>
            </a:r>
            <a:r>
              <a:rPr lang="cs-CZ" sz="1600" b="1" dirty="0" smtClean="0">
                <a:latin typeface="Comic Sans MS" pitchFamily="66" charset="0"/>
              </a:rPr>
              <a:t>6</a:t>
            </a:r>
            <a:r>
              <a:rPr lang="en-US" sz="1600" b="1" dirty="0" smtClean="0">
                <a:latin typeface="Comic Sans MS" pitchFamily="66" charset="0"/>
              </a:rPr>
              <a:t>. </a:t>
            </a:r>
            <a:r>
              <a:rPr lang="cs-CZ" sz="1600" b="1" dirty="0" smtClean="0">
                <a:latin typeface="Comic Sans MS" pitchFamily="66" charset="0"/>
              </a:rPr>
              <a:t>snímek – společně na IT nebo samostatně na PC – procvičování </a:t>
            </a:r>
            <a:r>
              <a:rPr lang="en-US" sz="1600" b="1" dirty="0" err="1" smtClean="0">
                <a:latin typeface="Comic Sans MS" pitchFamily="66" charset="0"/>
              </a:rPr>
              <a:t>ur</a:t>
            </a:r>
            <a:r>
              <a:rPr lang="cs-CZ" sz="1600" b="1" dirty="0" err="1" smtClean="0">
                <a:latin typeface="Comic Sans MS" pitchFamily="66" charset="0"/>
              </a:rPr>
              <a:t>čování</a:t>
            </a:r>
            <a:r>
              <a:rPr lang="cs-CZ" sz="1600" b="1" dirty="0" smtClean="0">
                <a:latin typeface="Comic Sans MS" pitchFamily="66" charset="0"/>
              </a:rPr>
              <a:t> času (soutěž na čas). Po kliknutí na správné hodiny se otevře přístup k další stránce.</a:t>
            </a:r>
          </a:p>
          <a:p>
            <a:pPr marL="180000" eaLnBrk="1" hangingPunct="1">
              <a:lnSpc>
                <a:spcPct val="200000"/>
              </a:lnSpc>
              <a:spcBef>
                <a:spcPts val="600"/>
              </a:spcBef>
              <a:defRPr/>
            </a:pPr>
            <a:r>
              <a:rPr lang="cs-CZ" sz="1600" b="1" dirty="0" smtClean="0">
                <a:latin typeface="Comic Sans MS" pitchFamily="66" charset="0"/>
              </a:rPr>
              <a:t>CITACE: </a:t>
            </a:r>
            <a:r>
              <a:rPr lang="cs-CZ" sz="1600" b="1" dirty="0">
                <a:latin typeface="Comic Sans MS" pitchFamily="66" charset="0"/>
              </a:rPr>
              <a:t>	</a:t>
            </a:r>
            <a:r>
              <a:rPr lang="cs-CZ" sz="1600" b="1" dirty="0" smtClean="0">
                <a:latin typeface="Comic Sans MS" pitchFamily="66" charset="0"/>
              </a:rPr>
              <a:t>Galerie MICROSOFT OFFICE</a:t>
            </a:r>
            <a:endParaRPr lang="cs-CZ" sz="1600" b="1" dirty="0">
              <a:latin typeface="Comic Sans MS" pitchFamily="66" charset="0"/>
            </a:endParaRPr>
          </a:p>
          <a:p>
            <a:pPr eaLnBrk="1" hangingPunct="1">
              <a:defRPr/>
            </a:pPr>
            <a:endParaRPr lang="cs-CZ" dirty="0"/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260350"/>
            <a:ext cx="8516938" cy="187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4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solidFill>
                <a:prstClr val="white"/>
              </a:solidFill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45852" y="2232462"/>
            <a:ext cx="408156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u="sng" dirty="0" smtClean="0">
                <a:ln w="11430"/>
                <a:gradFill>
                  <a:gsLst>
                    <a:gs pos="0">
                      <a:srgbClr val="CCAF0A">
                        <a:tint val="70000"/>
                        <a:satMod val="245000"/>
                      </a:srgbClr>
                    </a:gs>
                    <a:gs pos="75000">
                      <a:srgbClr val="CCAF0A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CAF0A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START!</a:t>
            </a:r>
            <a:endParaRPr lang="cs-CZ" sz="9600" b="1" dirty="0">
              <a:ln w="11430"/>
              <a:gradFill>
                <a:gsLst>
                  <a:gs pos="0">
                    <a:srgbClr val="CCAF0A">
                      <a:tint val="70000"/>
                      <a:satMod val="245000"/>
                    </a:srgbClr>
                  </a:gs>
                  <a:gs pos="75000">
                    <a:srgbClr val="CCAF0A">
                      <a:tint val="90000"/>
                      <a:shade val="60000"/>
                      <a:satMod val="240000"/>
                    </a:srgbClr>
                  </a:gs>
                  <a:gs pos="100000">
                    <a:srgbClr val="CCAF0A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6" name="MS900116615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812360" y="5184704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Obdélník 18">
            <a:hlinkClick r:id="" action="ppaction://hlinkshowjump?jump=nextslide">
              <a:snd r:embed="rId7" name="camera.wav"/>
            </a:hlinkClick>
          </p:cNvPr>
          <p:cNvSpPr/>
          <p:nvPr/>
        </p:nvSpPr>
        <p:spPr>
          <a:xfrm>
            <a:off x="3690955" y="3807945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err="1" smtClean="0">
                <a:ln w="11430"/>
                <a:gradFill>
                  <a:gsLst>
                    <a:gs pos="25000">
                      <a:srgbClr val="CCAF0A">
                        <a:satMod val="155000"/>
                      </a:srgbClr>
                    </a:gs>
                    <a:gs pos="100000">
                      <a:srgbClr val="CCAF0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spc="50" dirty="0" smtClean="0">
              <a:ln w="11430"/>
              <a:gradFill>
                <a:gsLst>
                  <a:gs pos="25000">
                    <a:srgbClr val="CCAF0A">
                      <a:satMod val="155000"/>
                    </a:srgbClr>
                  </a:gs>
                  <a:gs pos="100000">
                    <a:srgbClr val="CCAF0A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rgbClr val="CCAF0A">
                        <a:satMod val="155000"/>
                      </a:srgbClr>
                    </a:gs>
                    <a:gs pos="100000">
                      <a:srgbClr val="CCAF0A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spc="50" dirty="0">
              <a:ln w="11430"/>
              <a:gradFill>
                <a:gsLst>
                  <a:gs pos="25000">
                    <a:srgbClr val="CCAF0A">
                      <a:satMod val="155000"/>
                    </a:srgbClr>
                  </a:gs>
                  <a:gs pos="100000">
                    <a:srgbClr val="CCAF0A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0981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256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</p:childTnLst>
        </p:cTn>
      </p:par>
    </p:tnLst>
    <p:bldLst>
      <p:bldP spid="3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25413" y="662802"/>
            <a:ext cx="721704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QUARTER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PAST  TEN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66" name="MS900116615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438296" y="6004966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Obdélník 18">
            <a:hlinkClick r:id="" action="ppaction://hlinkshowjump?jump=nextslide">
              <a:snd r:embed="rId6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00948"/>
            <a:ext cx="1463675" cy="1408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44738" y="4793077"/>
            <a:ext cx="1470025" cy="1408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9751" y="1997713"/>
            <a:ext cx="147002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2644" y="3403617"/>
            <a:ext cx="146367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5" name="Skupina 24"/>
          <p:cNvGrpSpPr/>
          <p:nvPr/>
        </p:nvGrpSpPr>
        <p:grpSpPr>
          <a:xfrm>
            <a:off x="1919263" y="1683354"/>
            <a:ext cx="1466850" cy="1409700"/>
            <a:chOff x="0" y="0"/>
            <a:chExt cx="1466850" cy="14097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7390351">
              <a:off x="123825" y="41910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8" name="Skupina 27"/>
          <p:cNvGrpSpPr/>
          <p:nvPr/>
        </p:nvGrpSpPr>
        <p:grpSpPr>
          <a:xfrm>
            <a:off x="5226380" y="3776709"/>
            <a:ext cx="1466850" cy="1409700"/>
            <a:chOff x="0" y="0"/>
            <a:chExt cx="1466850" cy="1409700"/>
          </a:xfrm>
        </p:grpSpPr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025224">
              <a:off x="476250" y="66675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9" name="Skupina 28"/>
          <p:cNvGrpSpPr/>
          <p:nvPr/>
        </p:nvGrpSpPr>
        <p:grpSpPr>
          <a:xfrm>
            <a:off x="6960213" y="3817728"/>
            <a:ext cx="1466850" cy="1409700"/>
            <a:chOff x="0" y="0"/>
            <a:chExt cx="1466850" cy="1409700"/>
          </a:xfrm>
        </p:grpSpPr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34" name="Obrázek 33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825094">
              <a:off x="304800" y="61912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30" name="Skupina 29"/>
          <p:cNvGrpSpPr/>
          <p:nvPr/>
        </p:nvGrpSpPr>
        <p:grpSpPr>
          <a:xfrm>
            <a:off x="6675603" y="1916044"/>
            <a:ext cx="1466850" cy="1409700"/>
            <a:chOff x="0" y="0"/>
            <a:chExt cx="1466850" cy="1409700"/>
          </a:xfrm>
        </p:grpSpPr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8518291">
              <a:off x="733425" y="352425"/>
              <a:ext cx="647700" cy="6477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953657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1" dur="1256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3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33001" y="662802"/>
            <a:ext cx="68018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QUARTER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  ONE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66" name="MS900116615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438296" y="6004966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Obdélník 18">
            <a:hlinkClick r:id="" action="ppaction://hlinkshowjump?jump=nextslide">
              <a:snd r:embed="rId6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2870774" y="4587754"/>
            <a:ext cx="1476375" cy="1438275"/>
            <a:chOff x="0" y="0"/>
            <a:chExt cx="1476375" cy="1438275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6375" cy="1438275"/>
            </a:xfrm>
            <a:prstGeom prst="rect">
              <a:avLst/>
            </a:prstGeom>
            <a:noFill/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1950" y="0"/>
              <a:ext cx="895350" cy="895350"/>
            </a:xfrm>
            <a:prstGeom prst="rect">
              <a:avLst/>
            </a:prstGeom>
            <a:noFill/>
          </p:spPr>
        </p:pic>
      </p:grpSp>
      <p:grpSp>
        <p:nvGrpSpPr>
          <p:cNvPr id="14" name="Skupina 13"/>
          <p:cNvGrpSpPr/>
          <p:nvPr/>
        </p:nvGrpSpPr>
        <p:grpSpPr>
          <a:xfrm>
            <a:off x="462703" y="2001715"/>
            <a:ext cx="1476375" cy="1438275"/>
            <a:chOff x="0" y="0"/>
            <a:chExt cx="1476375" cy="1438275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6375" cy="1438275"/>
            </a:xfrm>
            <a:prstGeom prst="rect">
              <a:avLst/>
            </a:prstGeom>
            <a:noFill/>
          </p:spPr>
        </p:pic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6019232">
              <a:off x="619125" y="17145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17" name="Skupina 16"/>
          <p:cNvGrpSpPr/>
          <p:nvPr/>
        </p:nvGrpSpPr>
        <p:grpSpPr>
          <a:xfrm>
            <a:off x="4584879" y="3818773"/>
            <a:ext cx="1466850" cy="1409700"/>
            <a:chOff x="0" y="0"/>
            <a:chExt cx="1466850" cy="1409700"/>
          </a:xfrm>
        </p:grpSpPr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4996914">
              <a:off x="533400" y="12382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1" name="Skupina 20"/>
          <p:cNvGrpSpPr/>
          <p:nvPr/>
        </p:nvGrpSpPr>
        <p:grpSpPr>
          <a:xfrm>
            <a:off x="4702769" y="2030290"/>
            <a:ext cx="1466850" cy="1409700"/>
            <a:chOff x="0" y="0"/>
            <a:chExt cx="1466850" cy="1409700"/>
          </a:xfrm>
        </p:grpSpPr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6561039">
              <a:off x="647700" y="18097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4" name="Skupina 23"/>
          <p:cNvGrpSpPr/>
          <p:nvPr/>
        </p:nvGrpSpPr>
        <p:grpSpPr>
          <a:xfrm>
            <a:off x="1383230" y="3608006"/>
            <a:ext cx="1471930" cy="1436370"/>
            <a:chOff x="0" y="0"/>
            <a:chExt cx="1472541" cy="1436915"/>
          </a:xfrm>
        </p:grpSpPr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1" cy="1436915"/>
            </a:xfrm>
            <a:prstGeom prst="rect">
              <a:avLst/>
            </a:prstGeom>
            <a:noFill/>
          </p:spPr>
        </p:pic>
        <p:pic>
          <p:nvPicPr>
            <p:cNvPr id="38" name="Obrázek 37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7010045">
              <a:off x="118754" y="475013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25" name="Skupina 24"/>
          <p:cNvGrpSpPr/>
          <p:nvPr/>
        </p:nvGrpSpPr>
        <p:grpSpPr>
          <a:xfrm>
            <a:off x="6954334" y="3644792"/>
            <a:ext cx="1466850" cy="1435100"/>
            <a:chOff x="0" y="0"/>
            <a:chExt cx="1467293" cy="1435395"/>
          </a:xfrm>
        </p:grpSpPr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7293" cy="1435395"/>
            </a:xfrm>
            <a:prstGeom prst="rect">
              <a:avLst/>
            </a:prstGeom>
            <a:noFill/>
          </p:spPr>
        </p:pic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0220653">
              <a:off x="170121" y="191386"/>
              <a:ext cx="648586" cy="648586"/>
            </a:xfrm>
            <a:prstGeom prst="rect">
              <a:avLst/>
            </a:prstGeom>
            <a:noFill/>
          </p:spPr>
        </p:pic>
      </p:grpSp>
      <p:grpSp>
        <p:nvGrpSpPr>
          <p:cNvPr id="27" name="Skupina 26"/>
          <p:cNvGrpSpPr/>
          <p:nvPr/>
        </p:nvGrpSpPr>
        <p:grpSpPr>
          <a:xfrm>
            <a:off x="2664222" y="2079517"/>
            <a:ext cx="1471930" cy="1436370"/>
            <a:chOff x="0" y="0"/>
            <a:chExt cx="1472541" cy="1436915"/>
          </a:xfrm>
        </p:grpSpPr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1" cy="1436915"/>
            </a:xfrm>
            <a:prstGeom prst="rect">
              <a:avLst/>
            </a:prstGeom>
            <a:noFill/>
          </p:spPr>
        </p:pic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1195872">
              <a:off x="629392" y="546265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28" name="Skupina 27"/>
          <p:cNvGrpSpPr/>
          <p:nvPr/>
        </p:nvGrpSpPr>
        <p:grpSpPr>
          <a:xfrm>
            <a:off x="6670653" y="1778830"/>
            <a:ext cx="1471930" cy="1436370"/>
            <a:chOff x="0" y="0"/>
            <a:chExt cx="1472540" cy="1436914"/>
          </a:xfrm>
        </p:grpSpPr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0" cy="1436914"/>
            </a:xfrm>
            <a:prstGeom prst="rect">
              <a:avLst/>
            </a:prstGeom>
            <a:noFill/>
          </p:spPr>
        </p:pic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544786">
              <a:off x="498764" y="665018"/>
              <a:ext cx="653143" cy="653143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3245302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1" dur="1256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35458" y="662802"/>
            <a:ext cx="75969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QUARTER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  ELEVEN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66" name="MS900116615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438296" y="6004966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Obdélník 18">
            <a:hlinkClick r:id="" action="ppaction://hlinkshowjump?jump=nextslide">
              <a:snd r:embed="rId6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8907" y="1841174"/>
            <a:ext cx="1463675" cy="1408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4562392" y="3627733"/>
            <a:ext cx="1466850" cy="1409700"/>
            <a:chOff x="0" y="0"/>
            <a:chExt cx="1466850" cy="1409700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2714091">
              <a:off x="352425" y="9525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13" name="Skupina 12"/>
          <p:cNvGrpSpPr/>
          <p:nvPr/>
        </p:nvGrpSpPr>
        <p:grpSpPr>
          <a:xfrm>
            <a:off x="6418907" y="3515713"/>
            <a:ext cx="1466850" cy="1435100"/>
            <a:chOff x="0" y="0"/>
            <a:chExt cx="1467293" cy="1435395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7293" cy="1435395"/>
            </a:xfrm>
            <a:prstGeom prst="rect">
              <a:avLst/>
            </a:prstGeom>
            <a:noFill/>
          </p:spPr>
        </p:pic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0220653">
              <a:off x="170121" y="191386"/>
              <a:ext cx="648586" cy="648586"/>
            </a:xfrm>
            <a:prstGeom prst="rect">
              <a:avLst/>
            </a:prstGeom>
            <a:noFill/>
          </p:spPr>
        </p:pic>
      </p:grpSp>
      <p:grpSp>
        <p:nvGrpSpPr>
          <p:cNvPr id="16" name="Skupina 15"/>
          <p:cNvGrpSpPr/>
          <p:nvPr/>
        </p:nvGrpSpPr>
        <p:grpSpPr>
          <a:xfrm>
            <a:off x="1747476" y="3468580"/>
            <a:ext cx="1466850" cy="1435100"/>
            <a:chOff x="0" y="0"/>
            <a:chExt cx="1467293" cy="1435396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7293" cy="1435396"/>
            </a:xfrm>
            <a:prstGeom prst="rect">
              <a:avLst/>
            </a:prstGeom>
            <a:noFill/>
          </p:spPr>
        </p:pic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2437642">
              <a:off x="308344" y="116958"/>
              <a:ext cx="648586" cy="648586"/>
            </a:xfrm>
            <a:prstGeom prst="rect">
              <a:avLst/>
            </a:prstGeom>
            <a:noFill/>
          </p:spPr>
        </p:pic>
      </p:grpSp>
      <p:grpSp>
        <p:nvGrpSpPr>
          <p:cNvPr id="20" name="Skupina 19"/>
          <p:cNvGrpSpPr/>
          <p:nvPr/>
        </p:nvGrpSpPr>
        <p:grpSpPr>
          <a:xfrm>
            <a:off x="2577751" y="1891886"/>
            <a:ext cx="1471930" cy="1436370"/>
            <a:chOff x="0" y="0"/>
            <a:chExt cx="1472540" cy="1436914"/>
          </a:xfrm>
        </p:grpSpPr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0" cy="1436914"/>
            </a:xfrm>
            <a:prstGeom prst="rect">
              <a:avLst/>
            </a:prstGeom>
            <a:noFill/>
          </p:spPr>
        </p:pic>
        <p:pic>
          <p:nvPicPr>
            <p:cNvPr id="34" name="Obrázek 33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7840875">
              <a:off x="700644" y="285008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21" name="Skupina 20"/>
          <p:cNvGrpSpPr/>
          <p:nvPr/>
        </p:nvGrpSpPr>
        <p:grpSpPr>
          <a:xfrm>
            <a:off x="599821" y="2052719"/>
            <a:ext cx="1476375" cy="1438275"/>
            <a:chOff x="0" y="0"/>
            <a:chExt cx="1476375" cy="1438275"/>
          </a:xfrm>
        </p:grpSpPr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6375" cy="1438275"/>
            </a:xfrm>
            <a:prstGeom prst="rect">
              <a:avLst/>
            </a:prstGeom>
            <a:noFill/>
          </p:spPr>
        </p:pic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6019232">
              <a:off x="619125" y="17145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2" name="Skupina 21"/>
          <p:cNvGrpSpPr/>
          <p:nvPr/>
        </p:nvGrpSpPr>
        <p:grpSpPr>
          <a:xfrm>
            <a:off x="3033831" y="4568596"/>
            <a:ext cx="1471930" cy="1436370"/>
            <a:chOff x="0" y="0"/>
            <a:chExt cx="1472540" cy="1436914"/>
          </a:xfrm>
        </p:grpSpPr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0" cy="1436914"/>
            </a:xfrm>
            <a:prstGeom prst="rect">
              <a:avLst/>
            </a:prstGeom>
            <a:noFill/>
          </p:spPr>
        </p:pic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5007126">
              <a:off x="166255" y="617517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24" name="Skupina 23"/>
          <p:cNvGrpSpPr/>
          <p:nvPr/>
        </p:nvGrpSpPr>
        <p:grpSpPr>
          <a:xfrm>
            <a:off x="4495698" y="1743950"/>
            <a:ext cx="1471930" cy="1436370"/>
            <a:chOff x="0" y="0"/>
            <a:chExt cx="1472541" cy="1436914"/>
          </a:xfrm>
        </p:grpSpPr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1" cy="1436914"/>
            </a:xfrm>
            <a:prstGeom prst="rect">
              <a:avLst/>
            </a:prstGeom>
            <a:noFill/>
          </p:spPr>
        </p:pic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9619111">
              <a:off x="700644" y="475013"/>
              <a:ext cx="653143" cy="653143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2405882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1" dur="1256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3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31212" y="662802"/>
            <a:ext cx="70054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QUARTER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PAST  SIX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66" name="MS900116615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438296" y="6004966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Obdélník 18">
            <a:hlinkClick r:id="" action="ppaction://hlinkshowjump?jump=nextslide">
              <a:snd r:embed="rId6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863981" y="4475120"/>
            <a:ext cx="1471930" cy="1436370"/>
            <a:chOff x="0" y="0"/>
            <a:chExt cx="1472540" cy="1436914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0" cy="1436914"/>
            </a:xfrm>
            <a:prstGeom prst="rect">
              <a:avLst/>
            </a:prstGeom>
            <a:noFill/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544786">
              <a:off x="498764" y="665018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13" name="Skupina 12"/>
          <p:cNvGrpSpPr/>
          <p:nvPr/>
        </p:nvGrpSpPr>
        <p:grpSpPr>
          <a:xfrm>
            <a:off x="3354585" y="2552590"/>
            <a:ext cx="1471930" cy="1436370"/>
            <a:chOff x="0" y="0"/>
            <a:chExt cx="1472541" cy="1436914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1" cy="1436914"/>
            </a:xfrm>
            <a:prstGeom prst="rect">
              <a:avLst/>
            </a:prstGeom>
            <a:noFill/>
          </p:spPr>
        </p:pic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244846">
              <a:off x="344385" y="653143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16" name="Skupina 15"/>
          <p:cNvGrpSpPr/>
          <p:nvPr/>
        </p:nvGrpSpPr>
        <p:grpSpPr>
          <a:xfrm>
            <a:off x="6852058" y="3579603"/>
            <a:ext cx="1466850" cy="1409700"/>
            <a:chOff x="0" y="0"/>
            <a:chExt cx="1466850" cy="1409700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025224">
              <a:off x="476250" y="66675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0" name="Skupina 19"/>
          <p:cNvGrpSpPr/>
          <p:nvPr/>
        </p:nvGrpSpPr>
        <p:grpSpPr>
          <a:xfrm>
            <a:off x="798003" y="3076059"/>
            <a:ext cx="1466850" cy="1409700"/>
            <a:chOff x="0" y="0"/>
            <a:chExt cx="1466850" cy="1409700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825094">
              <a:off x="304800" y="61912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4" name="Skupina 23"/>
          <p:cNvGrpSpPr/>
          <p:nvPr/>
        </p:nvGrpSpPr>
        <p:grpSpPr>
          <a:xfrm>
            <a:off x="2198370" y="4346257"/>
            <a:ext cx="1471930" cy="1436370"/>
            <a:chOff x="0" y="0"/>
            <a:chExt cx="1472541" cy="1436915"/>
          </a:xfrm>
        </p:grpSpPr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1" cy="1436915"/>
            </a:xfrm>
            <a:prstGeom prst="rect">
              <a:avLst/>
            </a:prstGeom>
            <a:noFill/>
          </p:spPr>
        </p:pic>
        <p:pic>
          <p:nvPicPr>
            <p:cNvPr id="38" name="Obrázek 37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7010045">
              <a:off x="118754" y="475013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26" name="Skupina 25"/>
          <p:cNvGrpSpPr/>
          <p:nvPr/>
        </p:nvGrpSpPr>
        <p:grpSpPr>
          <a:xfrm>
            <a:off x="6442406" y="1678623"/>
            <a:ext cx="1466850" cy="1435100"/>
            <a:chOff x="0" y="0"/>
            <a:chExt cx="1467293" cy="1435395"/>
          </a:xfrm>
        </p:grpSpPr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7293" cy="1435395"/>
            </a:xfrm>
            <a:prstGeom prst="rect">
              <a:avLst/>
            </a:prstGeom>
            <a:noFill/>
          </p:spPr>
        </p:pic>
        <p:pic>
          <p:nvPicPr>
            <p:cNvPr id="34" name="Obrázek 33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8482427">
              <a:off x="138223" y="308344"/>
              <a:ext cx="648586" cy="648586"/>
            </a:xfrm>
            <a:prstGeom prst="rect">
              <a:avLst/>
            </a:prstGeom>
            <a:noFill/>
          </p:spPr>
        </p:pic>
      </p:grpSp>
      <p:grpSp>
        <p:nvGrpSpPr>
          <p:cNvPr id="27" name="Skupina 26"/>
          <p:cNvGrpSpPr/>
          <p:nvPr/>
        </p:nvGrpSpPr>
        <p:grpSpPr>
          <a:xfrm>
            <a:off x="1618302" y="1775712"/>
            <a:ext cx="1476375" cy="1438275"/>
            <a:chOff x="0" y="0"/>
            <a:chExt cx="1476375" cy="1438275"/>
          </a:xfrm>
        </p:grpSpPr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6375" cy="1438275"/>
            </a:xfrm>
            <a:prstGeom prst="rect">
              <a:avLst/>
            </a:prstGeom>
            <a:noFill/>
          </p:spPr>
        </p:pic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1950" y="0"/>
              <a:ext cx="895350" cy="895350"/>
            </a:xfrm>
            <a:prstGeom prst="rect">
              <a:avLst/>
            </a:prstGeom>
            <a:noFill/>
          </p:spPr>
        </p:pic>
      </p:grpSp>
      <p:grpSp>
        <p:nvGrpSpPr>
          <p:cNvPr id="28" name="Skupina 27"/>
          <p:cNvGrpSpPr/>
          <p:nvPr/>
        </p:nvGrpSpPr>
        <p:grpSpPr>
          <a:xfrm>
            <a:off x="5250774" y="3113723"/>
            <a:ext cx="1471930" cy="1436370"/>
            <a:chOff x="0" y="0"/>
            <a:chExt cx="1472541" cy="1436915"/>
          </a:xfrm>
        </p:grpSpPr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1" cy="1436915"/>
            </a:xfrm>
            <a:prstGeom prst="rect">
              <a:avLst/>
            </a:prstGeom>
            <a:noFill/>
          </p:spPr>
        </p:pic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1195872">
              <a:off x="629392" y="546265"/>
              <a:ext cx="653143" cy="653143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2288746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1" dur="1256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30598" y="662802"/>
            <a:ext cx="68066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QUARTER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  FIVE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66" name="MS900116615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438296" y="6004966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Obdélník 18">
            <a:hlinkClick r:id="" action="ppaction://hlinkshowjump?jump=nextslide">
              <a:snd r:embed="rId6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4533934" y="2301875"/>
            <a:ext cx="1466850" cy="1409700"/>
            <a:chOff x="0" y="0"/>
            <a:chExt cx="1466850" cy="1409700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1500" y="58102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13" name="Skupina 12"/>
          <p:cNvGrpSpPr/>
          <p:nvPr/>
        </p:nvGrpSpPr>
        <p:grpSpPr>
          <a:xfrm>
            <a:off x="6338400" y="3988868"/>
            <a:ext cx="1471930" cy="1436370"/>
            <a:chOff x="0" y="0"/>
            <a:chExt cx="1472541" cy="1436914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1" cy="1436914"/>
            </a:xfrm>
            <a:prstGeom prst="rect">
              <a:avLst/>
            </a:prstGeom>
            <a:noFill/>
          </p:spPr>
        </p:pic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244846">
              <a:off x="344385" y="653143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14" name="Skupina 13"/>
          <p:cNvGrpSpPr/>
          <p:nvPr/>
        </p:nvGrpSpPr>
        <p:grpSpPr>
          <a:xfrm>
            <a:off x="457502" y="1702104"/>
            <a:ext cx="1471930" cy="1436370"/>
            <a:chOff x="0" y="0"/>
            <a:chExt cx="1472541" cy="1436915"/>
          </a:xfrm>
        </p:grpSpPr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1" cy="1436915"/>
            </a:xfrm>
            <a:prstGeom prst="rect">
              <a:avLst/>
            </a:prstGeom>
            <a:noFill/>
          </p:spPr>
        </p:pic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1195872">
              <a:off x="629392" y="546265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15" name="Skupina 14"/>
          <p:cNvGrpSpPr/>
          <p:nvPr/>
        </p:nvGrpSpPr>
        <p:grpSpPr>
          <a:xfrm>
            <a:off x="2409334" y="4857954"/>
            <a:ext cx="1471930" cy="1436370"/>
            <a:chOff x="0" y="0"/>
            <a:chExt cx="1472540" cy="1436914"/>
          </a:xfrm>
        </p:grpSpPr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0" cy="1436914"/>
            </a:xfrm>
            <a:prstGeom prst="rect">
              <a:avLst/>
            </a:prstGeom>
            <a:noFill/>
          </p:spPr>
        </p:pic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544786">
              <a:off x="498764" y="665018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23" name="Skupina 22"/>
          <p:cNvGrpSpPr/>
          <p:nvPr/>
        </p:nvGrpSpPr>
        <p:grpSpPr>
          <a:xfrm>
            <a:off x="4607131" y="4360463"/>
            <a:ext cx="1466850" cy="1409700"/>
            <a:chOff x="0" y="0"/>
            <a:chExt cx="1466850" cy="1409700"/>
          </a:xfrm>
        </p:grpSpPr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34" name="Obrázek 33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9160195">
              <a:off x="142875" y="25717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4" name="Skupina 23"/>
          <p:cNvGrpSpPr/>
          <p:nvPr/>
        </p:nvGrpSpPr>
        <p:grpSpPr>
          <a:xfrm>
            <a:off x="1844930" y="3247390"/>
            <a:ext cx="1466850" cy="1409700"/>
            <a:chOff x="0" y="0"/>
            <a:chExt cx="1466850" cy="1409700"/>
          </a:xfrm>
        </p:grpSpPr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025224">
              <a:off x="476250" y="66675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5" name="Skupina 24"/>
          <p:cNvGrpSpPr/>
          <p:nvPr/>
        </p:nvGrpSpPr>
        <p:grpSpPr>
          <a:xfrm>
            <a:off x="2553699" y="1597025"/>
            <a:ext cx="1466850" cy="1409700"/>
            <a:chOff x="0" y="0"/>
            <a:chExt cx="1466850" cy="1409700"/>
          </a:xfrm>
        </p:grpSpPr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6561039">
              <a:off x="647700" y="18097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6" name="Skupina 25"/>
          <p:cNvGrpSpPr/>
          <p:nvPr/>
        </p:nvGrpSpPr>
        <p:grpSpPr>
          <a:xfrm>
            <a:off x="6477012" y="1869759"/>
            <a:ext cx="1466850" cy="1409700"/>
            <a:chOff x="0" y="0"/>
            <a:chExt cx="1466850" cy="1409700"/>
          </a:xfrm>
        </p:grpSpPr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825094">
              <a:off x="304800" y="619125"/>
              <a:ext cx="647700" cy="6477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1313526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1" dur="1256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47293" y="662802"/>
            <a:ext cx="77732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QUARTER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PAST  SEVEN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66" name="MS900116615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438296" y="6004966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Obdélník 18">
            <a:hlinkClick r:id="" action="ppaction://hlinkshowjump?jump=nextslide">
              <a:snd r:embed="rId6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339252" y="1852329"/>
            <a:ext cx="1471930" cy="1436370"/>
            <a:chOff x="0" y="0"/>
            <a:chExt cx="1472540" cy="1436914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0" cy="1436914"/>
            </a:xfrm>
            <a:prstGeom prst="rect">
              <a:avLst/>
            </a:prstGeom>
            <a:noFill/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5007126">
              <a:off x="166255" y="617517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13" name="Skupina 12"/>
          <p:cNvGrpSpPr/>
          <p:nvPr/>
        </p:nvGrpSpPr>
        <p:grpSpPr>
          <a:xfrm>
            <a:off x="4522556" y="4354487"/>
            <a:ext cx="1466850" cy="1409700"/>
            <a:chOff x="0" y="0"/>
            <a:chExt cx="1466850" cy="1409700"/>
          </a:xfrm>
        </p:grpSpPr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9160195">
              <a:off x="142875" y="25717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14" name="Skupina 13"/>
          <p:cNvGrpSpPr/>
          <p:nvPr/>
        </p:nvGrpSpPr>
        <p:grpSpPr>
          <a:xfrm>
            <a:off x="1080214" y="3187009"/>
            <a:ext cx="1466850" cy="1409700"/>
            <a:chOff x="0" y="0"/>
            <a:chExt cx="1466850" cy="1409700"/>
          </a:xfrm>
        </p:grpSpPr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025224">
              <a:off x="476250" y="66675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15" name="Skupina 14"/>
          <p:cNvGrpSpPr/>
          <p:nvPr/>
        </p:nvGrpSpPr>
        <p:grpSpPr>
          <a:xfrm>
            <a:off x="2261484" y="4354487"/>
            <a:ext cx="1466850" cy="1409700"/>
            <a:chOff x="0" y="0"/>
            <a:chExt cx="1466850" cy="1409700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6561039">
              <a:off x="647700" y="18097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16" name="Skupina 15"/>
          <p:cNvGrpSpPr/>
          <p:nvPr/>
        </p:nvGrpSpPr>
        <p:grpSpPr>
          <a:xfrm>
            <a:off x="6193852" y="3845196"/>
            <a:ext cx="1466850" cy="1409700"/>
            <a:chOff x="0" y="0"/>
            <a:chExt cx="1466850" cy="1409700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825094">
              <a:off x="304800" y="61912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6" name="Skupina 25"/>
          <p:cNvGrpSpPr/>
          <p:nvPr/>
        </p:nvGrpSpPr>
        <p:grpSpPr>
          <a:xfrm>
            <a:off x="3201535" y="3197558"/>
            <a:ext cx="1471930" cy="1436370"/>
            <a:chOff x="0" y="0"/>
            <a:chExt cx="1472540" cy="1436914"/>
          </a:xfrm>
        </p:grpSpPr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0" cy="1436914"/>
            </a:xfrm>
            <a:prstGeom prst="rect">
              <a:avLst/>
            </a:prstGeom>
            <a:noFill/>
          </p:spPr>
        </p:pic>
        <p:pic>
          <p:nvPicPr>
            <p:cNvPr id="34" name="Obrázek 33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7840875">
              <a:off x="700644" y="285008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27" name="Skupina 26"/>
          <p:cNvGrpSpPr/>
          <p:nvPr/>
        </p:nvGrpSpPr>
        <p:grpSpPr>
          <a:xfrm>
            <a:off x="4479977" y="2015659"/>
            <a:ext cx="1471930" cy="1436370"/>
            <a:chOff x="0" y="0"/>
            <a:chExt cx="1472541" cy="1436914"/>
          </a:xfrm>
        </p:grpSpPr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1" cy="1436914"/>
            </a:xfrm>
            <a:prstGeom prst="rect">
              <a:avLst/>
            </a:prstGeom>
            <a:noFill/>
          </p:spPr>
        </p:pic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244846">
              <a:off x="344385" y="653143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28" name="Skupina 27"/>
          <p:cNvGrpSpPr/>
          <p:nvPr/>
        </p:nvGrpSpPr>
        <p:grpSpPr>
          <a:xfrm>
            <a:off x="899282" y="1622435"/>
            <a:ext cx="1466850" cy="1435100"/>
            <a:chOff x="0" y="0"/>
            <a:chExt cx="1467293" cy="1435395"/>
          </a:xfrm>
        </p:grpSpPr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7293" cy="1435395"/>
            </a:xfrm>
            <a:prstGeom prst="rect">
              <a:avLst/>
            </a:prstGeom>
            <a:noFill/>
          </p:spPr>
        </p:pic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0220653">
              <a:off x="170121" y="191386"/>
              <a:ext cx="648586" cy="648586"/>
            </a:xfrm>
            <a:prstGeom prst="rect">
              <a:avLst/>
            </a:prstGeom>
            <a:noFill/>
          </p:spPr>
        </p:pic>
      </p:grpSp>
      <p:grpSp>
        <p:nvGrpSpPr>
          <p:cNvPr id="41" name="Skupina 40"/>
          <p:cNvGrpSpPr/>
          <p:nvPr/>
        </p:nvGrpSpPr>
        <p:grpSpPr>
          <a:xfrm>
            <a:off x="2705110" y="1746755"/>
            <a:ext cx="1471930" cy="1436370"/>
            <a:chOff x="0" y="0"/>
            <a:chExt cx="1472540" cy="1436914"/>
          </a:xfrm>
        </p:grpSpPr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0" cy="1436914"/>
            </a:xfrm>
            <a:prstGeom prst="rect">
              <a:avLst/>
            </a:prstGeom>
            <a:noFill/>
          </p:spPr>
        </p:pic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7840875">
              <a:off x="700644" y="285008"/>
              <a:ext cx="653143" cy="653143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634336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7" dur="1256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74492" y="662802"/>
            <a:ext cx="69188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QUARTER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  TWO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66" name="MS900116615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438296" y="6004966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Obdélník 18">
            <a:hlinkClick r:id="" action="ppaction://hlinkshowjump?jump=nextslide">
              <a:snd r:embed="rId6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616584" y="1682780"/>
            <a:ext cx="1466850" cy="1409700"/>
            <a:chOff x="0" y="0"/>
            <a:chExt cx="1466850" cy="1409700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6561039">
              <a:off x="647700" y="18097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9" name="Skupina 8"/>
          <p:cNvGrpSpPr/>
          <p:nvPr/>
        </p:nvGrpSpPr>
        <p:grpSpPr>
          <a:xfrm>
            <a:off x="6260343" y="3870930"/>
            <a:ext cx="1471930" cy="1436370"/>
            <a:chOff x="0" y="0"/>
            <a:chExt cx="1472540" cy="1436914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0" cy="1436914"/>
            </a:xfrm>
            <a:prstGeom prst="rect">
              <a:avLst/>
            </a:prstGeom>
            <a:noFill/>
          </p:spPr>
        </p:pic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7840875">
              <a:off x="700644" y="285008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13" name="Skupina 12"/>
          <p:cNvGrpSpPr/>
          <p:nvPr/>
        </p:nvGrpSpPr>
        <p:grpSpPr>
          <a:xfrm>
            <a:off x="2415822" y="4771153"/>
            <a:ext cx="1476375" cy="1438275"/>
            <a:chOff x="0" y="0"/>
            <a:chExt cx="1476375" cy="1438275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6375" cy="1438275"/>
            </a:xfrm>
            <a:prstGeom prst="rect">
              <a:avLst/>
            </a:prstGeom>
            <a:noFill/>
          </p:spPr>
        </p:pic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6019232">
              <a:off x="619125" y="17145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14" name="Skupina 13"/>
          <p:cNvGrpSpPr/>
          <p:nvPr/>
        </p:nvGrpSpPr>
        <p:grpSpPr>
          <a:xfrm>
            <a:off x="1292530" y="3290887"/>
            <a:ext cx="1476375" cy="1438275"/>
            <a:chOff x="0" y="0"/>
            <a:chExt cx="1476375" cy="1438275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6375" cy="1438275"/>
            </a:xfrm>
            <a:prstGeom prst="rect">
              <a:avLst/>
            </a:prstGeom>
            <a:noFill/>
          </p:spPr>
        </p:pic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1950" y="0"/>
              <a:ext cx="895350" cy="895350"/>
            </a:xfrm>
            <a:prstGeom prst="rect">
              <a:avLst/>
            </a:prstGeom>
            <a:noFill/>
          </p:spPr>
        </p:pic>
      </p:grpSp>
      <p:grpSp>
        <p:nvGrpSpPr>
          <p:cNvPr id="22" name="Skupina 21"/>
          <p:cNvGrpSpPr/>
          <p:nvPr/>
        </p:nvGrpSpPr>
        <p:grpSpPr>
          <a:xfrm>
            <a:off x="2768905" y="1814890"/>
            <a:ext cx="1466850" cy="1409700"/>
            <a:chOff x="0" y="0"/>
            <a:chExt cx="1466850" cy="1409700"/>
          </a:xfrm>
        </p:grpSpPr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2714091">
              <a:off x="352425" y="9525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3" name="Skupina 22"/>
          <p:cNvGrpSpPr/>
          <p:nvPr/>
        </p:nvGrpSpPr>
        <p:grpSpPr>
          <a:xfrm>
            <a:off x="4168921" y="4261566"/>
            <a:ext cx="1466850" cy="1409700"/>
            <a:chOff x="0" y="0"/>
            <a:chExt cx="1466850" cy="1409700"/>
          </a:xfrm>
        </p:grpSpPr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1500" y="58102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4" name="Skupina 23"/>
          <p:cNvGrpSpPr/>
          <p:nvPr/>
        </p:nvGrpSpPr>
        <p:grpSpPr>
          <a:xfrm>
            <a:off x="6219825" y="1909762"/>
            <a:ext cx="1466850" cy="1409700"/>
            <a:chOff x="0" y="0"/>
            <a:chExt cx="1466850" cy="1409700"/>
          </a:xfrm>
        </p:grpSpPr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8518291">
              <a:off x="733425" y="35242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5" name="Skupina 24"/>
          <p:cNvGrpSpPr/>
          <p:nvPr/>
        </p:nvGrpSpPr>
        <p:grpSpPr>
          <a:xfrm>
            <a:off x="4703286" y="2586037"/>
            <a:ext cx="1466850" cy="1409700"/>
            <a:chOff x="0" y="0"/>
            <a:chExt cx="1466850" cy="1409700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4996914">
              <a:off x="533400" y="123825"/>
              <a:ext cx="647700" cy="6477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2729866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1" dur="1256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10800" y="662802"/>
            <a:ext cx="74462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QUARTER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PAST  NINE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66" name="MS900116615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438296" y="6004966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Obdélník 18">
            <a:hlinkClick r:id="" action="ppaction://hlinkshowjump?jump=nextslide">
              <a:snd r:embed="rId6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4572000" y="4271753"/>
            <a:ext cx="1466850" cy="1435100"/>
            <a:chOff x="0" y="0"/>
            <a:chExt cx="1467293" cy="1435395"/>
          </a:xfrm>
        </p:grpSpPr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7293" cy="1435395"/>
            </a:xfrm>
            <a:prstGeom prst="rect">
              <a:avLst/>
            </a:prstGeom>
            <a:noFill/>
          </p:spPr>
        </p:pic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8482427">
              <a:off x="138223" y="308344"/>
              <a:ext cx="648586" cy="648586"/>
            </a:xfrm>
            <a:prstGeom prst="rect">
              <a:avLst/>
            </a:prstGeom>
            <a:noFill/>
          </p:spPr>
        </p:pic>
      </p:grpSp>
      <p:grpSp>
        <p:nvGrpSpPr>
          <p:cNvPr id="9" name="Skupina 8"/>
          <p:cNvGrpSpPr/>
          <p:nvPr/>
        </p:nvGrpSpPr>
        <p:grpSpPr>
          <a:xfrm>
            <a:off x="666750" y="2862053"/>
            <a:ext cx="1466850" cy="1409700"/>
            <a:chOff x="0" y="0"/>
            <a:chExt cx="1466850" cy="1409700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2714091">
              <a:off x="352425" y="9525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10" name="Skupina 9"/>
          <p:cNvGrpSpPr/>
          <p:nvPr/>
        </p:nvGrpSpPr>
        <p:grpSpPr>
          <a:xfrm>
            <a:off x="2352675" y="4655083"/>
            <a:ext cx="1466850" cy="1409700"/>
            <a:chOff x="0" y="0"/>
            <a:chExt cx="1466850" cy="1409700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1500" y="58102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11" name="Skupina 10"/>
          <p:cNvGrpSpPr/>
          <p:nvPr/>
        </p:nvGrpSpPr>
        <p:grpSpPr>
          <a:xfrm>
            <a:off x="6265423" y="3357562"/>
            <a:ext cx="1466850" cy="1409700"/>
            <a:chOff x="0" y="0"/>
            <a:chExt cx="1466850" cy="1409700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8518291">
              <a:off x="733425" y="35242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12" name="Skupina 11"/>
          <p:cNvGrpSpPr/>
          <p:nvPr/>
        </p:nvGrpSpPr>
        <p:grpSpPr>
          <a:xfrm>
            <a:off x="6444208" y="1624458"/>
            <a:ext cx="1466850" cy="1409700"/>
            <a:chOff x="0" y="0"/>
            <a:chExt cx="1466850" cy="1409700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4996914">
              <a:off x="533400" y="12382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2" name="Skupina 21"/>
          <p:cNvGrpSpPr/>
          <p:nvPr/>
        </p:nvGrpSpPr>
        <p:grpSpPr>
          <a:xfrm>
            <a:off x="2061850" y="1743882"/>
            <a:ext cx="1471930" cy="1436370"/>
            <a:chOff x="0" y="0"/>
            <a:chExt cx="1472541" cy="1436915"/>
          </a:xfrm>
        </p:grpSpPr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1" cy="1436915"/>
            </a:xfrm>
            <a:prstGeom prst="rect">
              <a:avLst/>
            </a:prstGeom>
            <a:noFill/>
          </p:spPr>
        </p:pic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7010045">
              <a:off x="118754" y="475013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23" name="Skupina 22"/>
          <p:cNvGrpSpPr/>
          <p:nvPr/>
        </p:nvGrpSpPr>
        <p:grpSpPr>
          <a:xfrm>
            <a:off x="4300951" y="2053033"/>
            <a:ext cx="1466850" cy="1435100"/>
            <a:chOff x="0" y="0"/>
            <a:chExt cx="1467293" cy="1435395"/>
          </a:xfrm>
        </p:grpSpPr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7293" cy="1435395"/>
            </a:xfrm>
            <a:prstGeom prst="rect">
              <a:avLst/>
            </a:prstGeom>
            <a:noFill/>
          </p:spPr>
        </p:pic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0220653">
              <a:off x="170121" y="191386"/>
              <a:ext cx="648586" cy="648586"/>
            </a:xfrm>
            <a:prstGeom prst="rect">
              <a:avLst/>
            </a:prstGeom>
            <a:noFill/>
          </p:spPr>
        </p:pic>
      </p:grpSp>
      <p:grpSp>
        <p:nvGrpSpPr>
          <p:cNvPr id="27" name="Skupina 26"/>
          <p:cNvGrpSpPr/>
          <p:nvPr/>
        </p:nvGrpSpPr>
        <p:grpSpPr>
          <a:xfrm>
            <a:off x="3040415" y="3131211"/>
            <a:ext cx="1466850" cy="1435100"/>
            <a:chOff x="0" y="0"/>
            <a:chExt cx="1467293" cy="1435396"/>
          </a:xfrm>
        </p:grpSpPr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7293" cy="1435396"/>
            </a:xfrm>
            <a:prstGeom prst="rect">
              <a:avLst/>
            </a:prstGeom>
            <a:noFill/>
          </p:spPr>
        </p:pic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2437642">
              <a:off x="308344" y="116958"/>
              <a:ext cx="648586" cy="648586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2140395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1" dur="1256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3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21407" y="662802"/>
            <a:ext cx="72250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QUARTER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  EIGHT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66" name="MS900116615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438296" y="6004966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Obdélník 18">
            <a:hlinkClick r:id="" action="ppaction://hlinkshowjump?jump=nextslide">
              <a:snd r:embed="rId6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6199138" y="3834104"/>
            <a:ext cx="1466850" cy="1409700"/>
            <a:chOff x="0" y="0"/>
            <a:chExt cx="1466850" cy="1409700"/>
          </a:xfrm>
        </p:grpSpPr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7390351">
              <a:off x="123825" y="41910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7" name="Skupina 26"/>
          <p:cNvGrpSpPr/>
          <p:nvPr/>
        </p:nvGrpSpPr>
        <p:grpSpPr>
          <a:xfrm>
            <a:off x="4522604" y="2062919"/>
            <a:ext cx="1466850" cy="1409700"/>
            <a:chOff x="0" y="0"/>
            <a:chExt cx="1466850" cy="1409700"/>
          </a:xfrm>
        </p:grpSpPr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5782806">
              <a:off x="190500" y="52387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12" name="Skupina 11"/>
          <p:cNvGrpSpPr/>
          <p:nvPr/>
        </p:nvGrpSpPr>
        <p:grpSpPr>
          <a:xfrm>
            <a:off x="4283968" y="4578298"/>
            <a:ext cx="1471930" cy="1436370"/>
            <a:chOff x="0" y="0"/>
            <a:chExt cx="1472541" cy="1436915"/>
          </a:xfrm>
        </p:grpSpPr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1" cy="1436915"/>
            </a:xfrm>
            <a:prstGeom prst="rect">
              <a:avLst/>
            </a:prstGeom>
            <a:noFill/>
          </p:spPr>
        </p:pic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7010045">
              <a:off x="118754" y="475013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13" name="Skupina 12"/>
          <p:cNvGrpSpPr/>
          <p:nvPr/>
        </p:nvGrpSpPr>
        <p:grpSpPr>
          <a:xfrm>
            <a:off x="6439941" y="1824038"/>
            <a:ext cx="1471930" cy="1436370"/>
            <a:chOff x="0" y="0"/>
            <a:chExt cx="1472540" cy="1436914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0" cy="1436914"/>
            </a:xfrm>
            <a:prstGeom prst="rect">
              <a:avLst/>
            </a:prstGeom>
            <a:noFill/>
          </p:spPr>
        </p:pic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5007126">
              <a:off x="166255" y="617517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31" name="Skupina 30"/>
          <p:cNvGrpSpPr/>
          <p:nvPr/>
        </p:nvGrpSpPr>
        <p:grpSpPr>
          <a:xfrm>
            <a:off x="1666218" y="1661271"/>
            <a:ext cx="1466850" cy="1409700"/>
            <a:chOff x="0" y="0"/>
            <a:chExt cx="1466850" cy="1409700"/>
          </a:xfrm>
        </p:grpSpPr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2714091">
              <a:off x="352425" y="9525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32" name="Skupina 31"/>
          <p:cNvGrpSpPr/>
          <p:nvPr/>
        </p:nvGrpSpPr>
        <p:grpSpPr>
          <a:xfrm>
            <a:off x="3079467" y="2843826"/>
            <a:ext cx="1466850" cy="1409700"/>
            <a:chOff x="0" y="0"/>
            <a:chExt cx="1466850" cy="1409700"/>
          </a:xfrm>
        </p:grpSpPr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1500" y="58102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33" name="Skupina 32"/>
          <p:cNvGrpSpPr/>
          <p:nvPr/>
        </p:nvGrpSpPr>
        <p:grpSpPr>
          <a:xfrm>
            <a:off x="2357705" y="4320474"/>
            <a:ext cx="1466850" cy="1409700"/>
            <a:chOff x="0" y="0"/>
            <a:chExt cx="1466850" cy="1409700"/>
          </a:xfrm>
        </p:grpSpPr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38" name="Obrázek 37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1103306">
              <a:off x="247650" y="14287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34" name="Skupina 33"/>
          <p:cNvGrpSpPr/>
          <p:nvPr/>
        </p:nvGrpSpPr>
        <p:grpSpPr>
          <a:xfrm>
            <a:off x="642937" y="2876867"/>
            <a:ext cx="1466850" cy="1409700"/>
            <a:chOff x="0" y="0"/>
            <a:chExt cx="1466850" cy="1409700"/>
          </a:xfrm>
        </p:grpSpPr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3825094">
              <a:off x="304800" y="619125"/>
              <a:ext cx="647700" cy="6477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3980981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1" dur="1256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3" grpId="0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23436" y="662802"/>
            <a:ext cx="76209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QUARTER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PAST  FOUR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66" name="MS900116615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438296" y="6004966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Obdélník 18">
            <a:hlinkClick r:id="" action="ppaction://hlinkshowjump?jump=nextslide">
              <a:snd r:embed="rId6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1963954" y="1837726"/>
            <a:ext cx="1471930" cy="1436370"/>
            <a:chOff x="0" y="0"/>
            <a:chExt cx="1472541" cy="1436915"/>
          </a:xfrm>
        </p:grpSpPr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1" cy="1436915"/>
            </a:xfrm>
            <a:prstGeom prst="rect">
              <a:avLst/>
            </a:prstGeom>
            <a:noFill/>
          </p:spPr>
        </p:pic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1195872">
              <a:off x="629392" y="546265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9" name="Skupina 8"/>
          <p:cNvGrpSpPr/>
          <p:nvPr/>
        </p:nvGrpSpPr>
        <p:grpSpPr>
          <a:xfrm>
            <a:off x="6061274" y="1708498"/>
            <a:ext cx="1471930" cy="1436370"/>
            <a:chOff x="0" y="0"/>
            <a:chExt cx="1472540" cy="1436914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0" cy="1436914"/>
            </a:xfrm>
            <a:prstGeom prst="rect">
              <a:avLst/>
            </a:prstGeom>
            <a:noFill/>
          </p:spPr>
        </p:pic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7840875">
              <a:off x="700644" y="285008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10" name="Skupina 9"/>
          <p:cNvGrpSpPr/>
          <p:nvPr/>
        </p:nvGrpSpPr>
        <p:grpSpPr>
          <a:xfrm>
            <a:off x="4081462" y="1816494"/>
            <a:ext cx="1476375" cy="1438275"/>
            <a:chOff x="0" y="0"/>
            <a:chExt cx="1476375" cy="1438275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6375" cy="1438275"/>
            </a:xfrm>
            <a:prstGeom prst="rect">
              <a:avLst/>
            </a:prstGeom>
            <a:noFill/>
          </p:spPr>
        </p:pic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6019232">
              <a:off x="619125" y="17145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2" name="Skupina 21"/>
          <p:cNvGrpSpPr/>
          <p:nvPr/>
        </p:nvGrpSpPr>
        <p:grpSpPr>
          <a:xfrm>
            <a:off x="3281992" y="3356490"/>
            <a:ext cx="1471930" cy="1436370"/>
            <a:chOff x="0" y="0"/>
            <a:chExt cx="1472540" cy="1436914"/>
          </a:xfrm>
        </p:grpSpPr>
        <p:pic>
          <p:nvPicPr>
            <p:cNvPr id="38" name="Obrázek 37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0" cy="1436914"/>
            </a:xfrm>
            <a:prstGeom prst="rect">
              <a:avLst/>
            </a:prstGeom>
            <a:noFill/>
          </p:spPr>
        </p:pic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544786">
              <a:off x="498764" y="665018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23" name="Skupina 22"/>
          <p:cNvGrpSpPr/>
          <p:nvPr/>
        </p:nvGrpSpPr>
        <p:grpSpPr>
          <a:xfrm>
            <a:off x="812074" y="3086953"/>
            <a:ext cx="1466850" cy="1409700"/>
            <a:chOff x="0" y="0"/>
            <a:chExt cx="1466850" cy="1409700"/>
          </a:xfrm>
        </p:grpSpPr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0003384">
              <a:off x="704850" y="49530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7" name="Skupina 26"/>
          <p:cNvGrpSpPr/>
          <p:nvPr/>
        </p:nvGrpSpPr>
        <p:grpSpPr>
          <a:xfrm>
            <a:off x="2368686" y="4758055"/>
            <a:ext cx="1466850" cy="1409700"/>
            <a:chOff x="0" y="0"/>
            <a:chExt cx="1466850" cy="1409700"/>
          </a:xfrm>
        </p:grpSpPr>
        <p:pic>
          <p:nvPicPr>
            <p:cNvPr id="34" name="Obrázek 33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1500" y="58102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8" name="Skupina 27"/>
          <p:cNvGrpSpPr/>
          <p:nvPr/>
        </p:nvGrpSpPr>
        <p:grpSpPr>
          <a:xfrm>
            <a:off x="5206936" y="3912630"/>
            <a:ext cx="1466850" cy="1409700"/>
            <a:chOff x="0" y="0"/>
            <a:chExt cx="1466850" cy="1409700"/>
          </a:xfrm>
        </p:grpSpPr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025224">
              <a:off x="476250" y="66675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9" name="Skupina 28"/>
          <p:cNvGrpSpPr/>
          <p:nvPr/>
        </p:nvGrpSpPr>
        <p:grpSpPr>
          <a:xfrm>
            <a:off x="6833478" y="3550148"/>
            <a:ext cx="1466850" cy="1409700"/>
            <a:chOff x="0" y="0"/>
            <a:chExt cx="1466850" cy="1409700"/>
          </a:xfrm>
        </p:grpSpPr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8518291">
              <a:off x="733425" y="352425"/>
              <a:ext cx="647700" cy="6477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4120129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1" dur="1256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3" grpId="0"/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62896" y="662802"/>
            <a:ext cx="73420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QUARTER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  THREE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66" name="MS900116615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438296" y="6004966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Obdélník 18">
            <a:hlinkClick r:id="" action="ppaction://hlinkshowjump?jump=nextslide">
              <a:snd r:embed="rId6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4162425" y="1782762"/>
            <a:ext cx="1466850" cy="1409700"/>
            <a:chOff x="0" y="0"/>
            <a:chExt cx="1466850" cy="1409700"/>
          </a:xfrm>
        </p:grpSpPr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8518291">
              <a:off x="733425" y="35242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9" name="Skupina 8"/>
          <p:cNvGrpSpPr/>
          <p:nvPr/>
        </p:nvGrpSpPr>
        <p:grpSpPr>
          <a:xfrm>
            <a:off x="3491768" y="4434205"/>
            <a:ext cx="1471930" cy="1436370"/>
            <a:chOff x="0" y="0"/>
            <a:chExt cx="1472540" cy="1436914"/>
          </a:xfrm>
        </p:grpSpPr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0" cy="1436914"/>
            </a:xfrm>
            <a:prstGeom prst="rect">
              <a:avLst/>
            </a:prstGeom>
            <a:noFill/>
          </p:spPr>
        </p:pic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544786">
              <a:off x="498764" y="665018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10" name="Skupina 9"/>
          <p:cNvGrpSpPr/>
          <p:nvPr/>
        </p:nvGrpSpPr>
        <p:grpSpPr>
          <a:xfrm>
            <a:off x="2327781" y="2678129"/>
            <a:ext cx="1466850" cy="1409700"/>
            <a:chOff x="0" y="0"/>
            <a:chExt cx="1466850" cy="1409700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0003384">
              <a:off x="704850" y="49530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11" name="Skupina 10"/>
          <p:cNvGrpSpPr/>
          <p:nvPr/>
        </p:nvGrpSpPr>
        <p:grpSpPr>
          <a:xfrm>
            <a:off x="4994570" y="3382979"/>
            <a:ext cx="1466850" cy="1409700"/>
            <a:chOff x="0" y="0"/>
            <a:chExt cx="1466850" cy="1409700"/>
          </a:xfrm>
        </p:grpSpPr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1500" y="581025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12" name="Skupina 11"/>
          <p:cNvGrpSpPr/>
          <p:nvPr/>
        </p:nvGrpSpPr>
        <p:grpSpPr>
          <a:xfrm>
            <a:off x="6824723" y="3759454"/>
            <a:ext cx="1466850" cy="1409700"/>
            <a:chOff x="0" y="0"/>
            <a:chExt cx="1466850" cy="1409700"/>
          </a:xfrm>
        </p:grpSpPr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025224">
              <a:off x="476250" y="66675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8" name="Skupina 27"/>
          <p:cNvGrpSpPr/>
          <p:nvPr/>
        </p:nvGrpSpPr>
        <p:grpSpPr>
          <a:xfrm>
            <a:off x="691976" y="3625532"/>
            <a:ext cx="1471930" cy="1436370"/>
            <a:chOff x="0" y="0"/>
            <a:chExt cx="1472541" cy="1436915"/>
          </a:xfrm>
        </p:grpSpPr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1" cy="1436915"/>
            </a:xfrm>
            <a:prstGeom prst="rect">
              <a:avLst/>
            </a:prstGeom>
            <a:noFill/>
          </p:spPr>
        </p:pic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7010045">
              <a:off x="118754" y="475013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29" name="Skupina 28"/>
          <p:cNvGrpSpPr/>
          <p:nvPr/>
        </p:nvGrpSpPr>
        <p:grpSpPr>
          <a:xfrm>
            <a:off x="779002" y="1824037"/>
            <a:ext cx="1466850" cy="1409700"/>
            <a:chOff x="0" y="0"/>
            <a:chExt cx="1466850" cy="1409700"/>
          </a:xfrm>
        </p:grpSpPr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34" name="Obrázek 33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0003384">
              <a:off x="704850" y="49530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37" name="Skupina 36"/>
          <p:cNvGrpSpPr/>
          <p:nvPr/>
        </p:nvGrpSpPr>
        <p:grpSpPr>
          <a:xfrm>
            <a:off x="6444208" y="1700808"/>
            <a:ext cx="1471930" cy="1436370"/>
            <a:chOff x="0" y="0"/>
            <a:chExt cx="1472540" cy="1436914"/>
          </a:xfrm>
        </p:grpSpPr>
        <p:pic>
          <p:nvPicPr>
            <p:cNvPr id="38" name="Obrázek 37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0" cy="1436914"/>
            </a:xfrm>
            <a:prstGeom prst="rect">
              <a:avLst/>
            </a:prstGeom>
            <a:noFill/>
          </p:spPr>
        </p:pic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7840875">
              <a:off x="700644" y="285008"/>
              <a:ext cx="653143" cy="653143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1580190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1" dur="1256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3" grpId="0"/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69172" y="662802"/>
            <a:ext cx="83295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IT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IS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QUARTER 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PAST   TWELVE</a:t>
            </a:r>
            <a:r>
              <a:rPr lang="en-US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1" name="Textové pole 225"/>
          <p:cNvSpPr txBox="1"/>
          <p:nvPr/>
        </p:nvSpPr>
        <p:spPr>
          <a:xfrm>
            <a:off x="5536156" y="4186130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66" name="MS900116615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8438296" y="6004966"/>
            <a:ext cx="609600" cy="6096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Obdélník 18">
            <a:hlinkClick r:id="" action="ppaction://hlinkshowjump?jump=nextslide">
              <a:snd r:embed="rId6" name="camera.wav"/>
            </a:hlinkClick>
          </p:cNvPr>
          <p:cNvSpPr/>
          <p:nvPr/>
        </p:nvSpPr>
        <p:spPr>
          <a:xfrm>
            <a:off x="971599" y="4989303"/>
            <a:ext cx="127425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Click</a:t>
            </a:r>
            <a:endParaRPr lang="cs-CZ" sz="28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2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here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6660232" y="3791698"/>
            <a:ext cx="1476375" cy="1438275"/>
            <a:chOff x="0" y="0"/>
            <a:chExt cx="1476375" cy="1438275"/>
          </a:xfrm>
        </p:grpSpPr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6375" cy="1438275"/>
            </a:xfrm>
            <a:prstGeom prst="rect">
              <a:avLst/>
            </a:prstGeom>
            <a:noFill/>
          </p:spPr>
        </p:pic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1950" y="0"/>
              <a:ext cx="895350" cy="895350"/>
            </a:xfrm>
            <a:prstGeom prst="rect">
              <a:avLst/>
            </a:prstGeom>
            <a:noFill/>
          </p:spPr>
        </p:pic>
      </p:grpSp>
      <p:grpSp>
        <p:nvGrpSpPr>
          <p:cNvPr id="9" name="Skupina 8"/>
          <p:cNvGrpSpPr/>
          <p:nvPr/>
        </p:nvGrpSpPr>
        <p:grpSpPr>
          <a:xfrm>
            <a:off x="2555776" y="4604899"/>
            <a:ext cx="1471930" cy="1436370"/>
            <a:chOff x="0" y="0"/>
            <a:chExt cx="1472541" cy="1436915"/>
          </a:xfrm>
        </p:grpSpPr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1" cy="1436915"/>
            </a:xfrm>
            <a:prstGeom prst="rect">
              <a:avLst/>
            </a:prstGeom>
            <a:noFill/>
          </p:spPr>
        </p:pic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7010045">
              <a:off x="118754" y="475013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10" name="Skupina 9"/>
          <p:cNvGrpSpPr/>
          <p:nvPr/>
        </p:nvGrpSpPr>
        <p:grpSpPr>
          <a:xfrm>
            <a:off x="4553168" y="4298110"/>
            <a:ext cx="1466850" cy="1409700"/>
            <a:chOff x="0" y="0"/>
            <a:chExt cx="1466850" cy="1409700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20003384">
              <a:off x="704850" y="49530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18" name="Skupina 17"/>
          <p:cNvGrpSpPr/>
          <p:nvPr/>
        </p:nvGrpSpPr>
        <p:grpSpPr>
          <a:xfrm>
            <a:off x="3081238" y="2170943"/>
            <a:ext cx="1471930" cy="1436370"/>
            <a:chOff x="0" y="0"/>
            <a:chExt cx="1472540" cy="1436914"/>
          </a:xfrm>
        </p:grpSpPr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2540" cy="1436914"/>
            </a:xfrm>
            <a:prstGeom prst="rect">
              <a:avLst/>
            </a:prstGeom>
            <a:noFill/>
          </p:spPr>
        </p:pic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7840875">
              <a:off x="700644" y="285008"/>
              <a:ext cx="653143" cy="653143"/>
            </a:xfrm>
            <a:prstGeom prst="rect">
              <a:avLst/>
            </a:prstGeom>
            <a:noFill/>
          </p:spPr>
        </p:pic>
      </p:grpSp>
      <p:grpSp>
        <p:nvGrpSpPr>
          <p:cNvPr id="20" name="Skupina 19"/>
          <p:cNvGrpSpPr/>
          <p:nvPr/>
        </p:nvGrpSpPr>
        <p:grpSpPr>
          <a:xfrm>
            <a:off x="1474011" y="3222216"/>
            <a:ext cx="1476375" cy="1438275"/>
            <a:chOff x="0" y="0"/>
            <a:chExt cx="1476375" cy="1438275"/>
          </a:xfrm>
        </p:grpSpPr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76375" cy="1438275"/>
            </a:xfrm>
            <a:prstGeom prst="rect">
              <a:avLst/>
            </a:prstGeom>
            <a:noFill/>
          </p:spPr>
        </p:pic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6019232">
              <a:off x="619125" y="171450"/>
              <a:ext cx="647700" cy="647700"/>
            </a:xfrm>
            <a:prstGeom prst="rect">
              <a:avLst/>
            </a:prstGeom>
            <a:noFill/>
          </p:spPr>
        </p:pic>
      </p:grpSp>
      <p:grpSp>
        <p:nvGrpSpPr>
          <p:cNvPr id="21" name="Skupina 20"/>
          <p:cNvGrpSpPr/>
          <p:nvPr/>
        </p:nvGrpSpPr>
        <p:grpSpPr>
          <a:xfrm>
            <a:off x="4772343" y="2804273"/>
            <a:ext cx="1466850" cy="1435100"/>
            <a:chOff x="0" y="0"/>
            <a:chExt cx="1467293" cy="1435395"/>
          </a:xfrm>
        </p:grpSpPr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7293" cy="1435395"/>
            </a:xfrm>
            <a:prstGeom prst="rect">
              <a:avLst/>
            </a:prstGeom>
            <a:noFill/>
          </p:spPr>
        </p:pic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0220653">
              <a:off x="170121" y="191386"/>
              <a:ext cx="648586" cy="648586"/>
            </a:xfrm>
            <a:prstGeom prst="rect">
              <a:avLst/>
            </a:prstGeom>
            <a:noFill/>
          </p:spPr>
        </p:pic>
      </p:grpSp>
      <p:grpSp>
        <p:nvGrpSpPr>
          <p:cNvPr id="22" name="Skupina 21"/>
          <p:cNvGrpSpPr/>
          <p:nvPr/>
        </p:nvGrpSpPr>
        <p:grpSpPr>
          <a:xfrm>
            <a:off x="6444816" y="2091085"/>
            <a:ext cx="1466850" cy="1435100"/>
            <a:chOff x="0" y="0"/>
            <a:chExt cx="1467293" cy="1435396"/>
          </a:xfrm>
        </p:grpSpPr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7293" cy="1435396"/>
            </a:xfrm>
            <a:prstGeom prst="rect">
              <a:avLst/>
            </a:prstGeom>
            <a:noFill/>
          </p:spPr>
        </p:pic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2437642">
              <a:off x="308344" y="116958"/>
              <a:ext cx="648586" cy="648586"/>
            </a:xfrm>
            <a:prstGeom prst="rect">
              <a:avLst/>
            </a:prstGeom>
            <a:noFill/>
          </p:spPr>
        </p:pic>
      </p:grpSp>
      <p:grpSp>
        <p:nvGrpSpPr>
          <p:cNvPr id="34" name="Skupina 33"/>
          <p:cNvGrpSpPr/>
          <p:nvPr/>
        </p:nvGrpSpPr>
        <p:grpSpPr>
          <a:xfrm>
            <a:off x="875300" y="1692818"/>
            <a:ext cx="1466850" cy="1409700"/>
            <a:chOff x="0" y="0"/>
            <a:chExt cx="1466850" cy="1409700"/>
          </a:xfrm>
        </p:grpSpPr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466850" cy="1409700"/>
            </a:xfrm>
            <a:prstGeom prst="rect">
              <a:avLst/>
            </a:prstGeom>
            <a:noFill/>
          </p:spPr>
        </p:pic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14996914">
              <a:off x="533400" y="123825"/>
              <a:ext cx="647700" cy="6477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2882360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6"/>
                </p:tgtEl>
              </p:cMediaNode>
            </p:audio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1" dur="1256" fill="hold"/>
                                        <p:tgtEl>
                                          <p:spTgt spid="6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3" grpId="0"/>
      <p:bldP spid="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 pole 23">
            <a:hlinkClick r:id="" action="ppaction://noaction">
              <a:snd r:embed="rId3" name="bomb.wav"/>
            </a:hlinkClick>
          </p:cNvPr>
          <p:cNvSpPr txBox="1"/>
          <p:nvPr/>
        </p:nvSpPr>
        <p:spPr>
          <a:xfrm>
            <a:off x="2503235" y="1762669"/>
            <a:ext cx="1285875" cy="1514475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1100" dirty="0">
              <a:solidFill>
                <a:prstClr val="white"/>
              </a:solidFill>
              <a:latin typeface="Calibri"/>
              <a:ea typeface="Calibri"/>
              <a:cs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87392" y="2422827"/>
            <a:ext cx="351406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dirty="0" smtClean="0">
                <a:ln w="11430"/>
                <a:gradFill>
                  <a:gsLst>
                    <a:gs pos="0">
                      <a:srgbClr val="CCAF0A">
                        <a:tint val="70000"/>
                        <a:satMod val="245000"/>
                      </a:srgbClr>
                    </a:gs>
                    <a:gs pos="75000">
                      <a:srgbClr val="CCAF0A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CAF0A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STOP!</a:t>
            </a:r>
            <a:endParaRPr lang="cs-CZ" sz="9600" b="1" dirty="0">
              <a:ln w="11430"/>
              <a:gradFill>
                <a:gsLst>
                  <a:gs pos="0">
                    <a:srgbClr val="CCAF0A">
                      <a:tint val="70000"/>
                      <a:satMod val="245000"/>
                    </a:srgbClr>
                  </a:gs>
                  <a:gs pos="75000">
                    <a:srgbClr val="CCAF0A">
                      <a:tint val="90000"/>
                      <a:shade val="60000"/>
                      <a:satMod val="240000"/>
                    </a:srgbClr>
                  </a:gs>
                  <a:gs pos="100000">
                    <a:srgbClr val="CCAF0A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7" name="Textové pole 220"/>
          <p:cNvSpPr txBox="1"/>
          <p:nvPr/>
        </p:nvSpPr>
        <p:spPr>
          <a:xfrm>
            <a:off x="2098723" y="3343075"/>
            <a:ext cx="762471" cy="649412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latin typeface="Calibri"/>
              <a:ea typeface="Calibri"/>
              <a:cs typeface="Times New Roman"/>
            </a:endParaRPr>
          </a:p>
        </p:txBody>
      </p:sp>
      <p:sp>
        <p:nvSpPr>
          <p:cNvPr id="48" name="Textové pole 221"/>
          <p:cNvSpPr txBox="1"/>
          <p:nvPr/>
        </p:nvSpPr>
        <p:spPr>
          <a:xfrm>
            <a:off x="2365381" y="4186129"/>
            <a:ext cx="780791" cy="803173"/>
          </a:xfrm>
          <a:prstGeom prst="rect">
            <a:avLst/>
          </a:prstGeom>
          <a:noFill/>
          <a:ln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cs-CZ" sz="3200" dirty="0">
              <a:solidFill>
                <a:srgbClr val="FFC000"/>
              </a:solidFill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78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:blinds dir="vert"/>
      </p:transition>
    </mc:Choice>
    <mc:Fallback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817</TotalTime>
  <Words>147</Words>
  <Application>Microsoft Office PowerPoint</Application>
  <PresentationFormat>Předvádění na obrazovce (4:3)</PresentationFormat>
  <Paragraphs>76</Paragraphs>
  <Slides>16</Slides>
  <Notes>14</Notes>
  <HiddenSlides>0</HiddenSlides>
  <MMClips>13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Vrcholky hor</vt:lpstr>
      <vt:lpstr>Technický</vt:lpstr>
      <vt:lpstr>1_Technický</vt:lpstr>
      <vt:lpstr>2_Technický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Dum</cp:lastModifiedBy>
  <cp:revision>74</cp:revision>
  <dcterms:created xsi:type="dcterms:W3CDTF">2007-01-07T21:31:48Z</dcterms:created>
  <dcterms:modified xsi:type="dcterms:W3CDTF">2015-02-24T16:01:42Z</dcterms:modified>
</cp:coreProperties>
</file>