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6" r:id="rId3"/>
    <p:sldId id="257" r:id="rId4"/>
    <p:sldId id="272" r:id="rId5"/>
    <p:sldId id="258" r:id="rId6"/>
    <p:sldId id="273" r:id="rId7"/>
    <p:sldId id="259" r:id="rId8"/>
    <p:sldId id="274" r:id="rId9"/>
    <p:sldId id="260" r:id="rId10"/>
    <p:sldId id="275" r:id="rId11"/>
    <p:sldId id="261" r:id="rId12"/>
    <p:sldId id="276" r:id="rId13"/>
    <p:sldId id="262" r:id="rId14"/>
    <p:sldId id="277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2419B-CE68-4416-81F4-E06FBEF8D5AC}" type="datetimeFigureOut">
              <a:rPr lang="cs-CZ" smtClean="0"/>
              <a:pPr/>
              <a:t>27.2.2015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715EE-FC1D-4E1A-84E6-B6C27D0BD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71296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600" b="1" u="sng" dirty="0" smtClean="0"/>
          </a:p>
          <a:p>
            <a:pPr algn="ctr"/>
            <a:endParaRPr lang="cs-CZ" sz="3600" b="1" u="sng" dirty="0" smtClean="0"/>
          </a:p>
          <a:p>
            <a:pPr algn="ctr"/>
            <a:endParaRPr lang="cs-CZ" sz="3600" b="1" u="sng" dirty="0" smtClean="0"/>
          </a:p>
          <a:p>
            <a:pPr algn="ctr"/>
            <a:r>
              <a:rPr lang="cs-CZ" sz="3600" b="1" u="sng" dirty="0" smtClean="0"/>
              <a:t>Trezor na korunovační klenoty – Kvíz</a:t>
            </a:r>
          </a:p>
          <a:p>
            <a:pPr algn="ctr"/>
            <a:r>
              <a:rPr lang="cs-CZ" sz="3600" b="1" dirty="0" smtClean="0"/>
              <a:t>Autor: Tomáš Houžvička</a:t>
            </a:r>
          </a:p>
          <a:p>
            <a:pPr algn="ctr"/>
            <a:endParaRPr lang="cs-CZ" sz="3600" b="1" dirty="0" smtClean="0"/>
          </a:p>
          <a:p>
            <a:pPr algn="ctr"/>
            <a:r>
              <a:rPr lang="cs-CZ" sz="3600" b="1" dirty="0" smtClean="0"/>
              <a:t>!TENTO DŮM NENÍ VYTVOŘEN V RÁMCI ŠABLON!</a:t>
            </a:r>
          </a:p>
          <a:p>
            <a:pPr algn="ctr"/>
            <a:endParaRPr lang="cs-CZ" sz="3200" b="1" i="1" dirty="0" smtClean="0"/>
          </a:p>
          <a:p>
            <a:pPr algn="ctr"/>
            <a:r>
              <a:rPr lang="cs-CZ" sz="3200" b="1" i="1" dirty="0" smtClean="0"/>
              <a:t>Foto: www.office.</a:t>
            </a:r>
            <a:r>
              <a:rPr lang="cs-CZ" sz="3200" b="1" i="1" dirty="0" err="1" smtClean="0"/>
              <a:t>microsoft.com</a:t>
            </a:r>
            <a:endParaRPr lang="cs-CZ" sz="3200" b="1" i="1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15616" y="404664"/>
            <a:ext cx="7128792" cy="144016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Úvodní strana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1600235">
            <a:off x="204649" y="2266819"/>
            <a:ext cx="88369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Trezor na korunovační klenoty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Users\PC\AppData\Local\Microsoft\Windows\Temporary Internet Files\Content.IE5\7NUWB6D0\trezor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56992"/>
            <a:ext cx="2732385" cy="3104248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7NUWB6D0\Burglar[1]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789040"/>
            <a:ext cx="2149113" cy="242088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084168" y="5085184"/>
            <a:ext cx="248308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Kvíz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4716016" y="260648"/>
            <a:ext cx="4176464" cy="100811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404664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hlinkClick r:id="rId4" action="ppaction://hlinksldjump"/>
              </a:rPr>
              <a:t>Zahájit kvíz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drží klíče od trezoru Korunovačních klenot:</a:t>
            </a:r>
          </a:p>
          <a:p>
            <a:endParaRPr lang="cs-CZ" sz="3600" dirty="0"/>
          </a:p>
          <a:p>
            <a:r>
              <a:rPr lang="cs-CZ" sz="4800" dirty="0" smtClean="0">
                <a:hlinkClick r:id="rId2" action="ppaction://hlinksldjump"/>
              </a:rPr>
              <a:t>Pražský taxikář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Prezident ČR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Grázl z ulice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Doručovatel pošty</a:t>
            </a:r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r>
              <a:rPr lang="cs-CZ" dirty="0" smtClean="0"/>
              <a:t>Odpovědi: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doleva 1">
            <a:hlinkClick r:id="rId2" action="ppaction://hlinksldjump"/>
          </p:cNvPr>
          <p:cNvSpPr/>
          <p:nvPr/>
        </p:nvSpPr>
        <p:spPr>
          <a:xfrm>
            <a:off x="899592" y="980728"/>
            <a:ext cx="7488832" cy="532859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drží klíče od trezoru Korunovačních klenot:</a:t>
            </a:r>
          </a:p>
          <a:p>
            <a:endParaRPr lang="cs-CZ" sz="3600" dirty="0"/>
          </a:p>
          <a:p>
            <a:r>
              <a:rPr lang="cs-CZ" sz="4800" dirty="0" smtClean="0">
                <a:hlinkClick r:id="rId2" action="ppaction://hlinksldjump"/>
              </a:rPr>
              <a:t>Vojenský velitel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Zahradník z pražského hradu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Předseda vlády ČR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Hospodský</a:t>
            </a:r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r>
              <a:rPr lang="cs-CZ" dirty="0" smtClean="0"/>
              <a:t>Odpovědi: Prezident ČR, 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doleva 1">
            <a:hlinkClick r:id="rId2" action="ppaction://hlinksldjump"/>
          </p:cNvPr>
          <p:cNvSpPr/>
          <p:nvPr/>
        </p:nvSpPr>
        <p:spPr>
          <a:xfrm>
            <a:off x="899592" y="980728"/>
            <a:ext cx="7488832" cy="532859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drží klíče od trezoru Korunovačních klenot:</a:t>
            </a:r>
          </a:p>
          <a:p>
            <a:endParaRPr lang="cs-CZ" sz="3600" dirty="0"/>
          </a:p>
          <a:p>
            <a:r>
              <a:rPr lang="cs-CZ" sz="4800" dirty="0" smtClean="0">
                <a:hlinkClick r:id="rId2" action="ppaction://hlinksldjump"/>
              </a:rPr>
              <a:t>Předseda poslanecké sněmovny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Hradecký soudce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Ministr školství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Mluvčí pražského hradu</a:t>
            </a:r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r>
              <a:rPr lang="cs-CZ" dirty="0" smtClean="0"/>
              <a:t>Odpovědi: Prezident ČR, Předseda vlády ČR, 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doleva 1">
            <a:hlinkClick r:id="rId2" action="ppaction://hlinksldjump"/>
          </p:cNvPr>
          <p:cNvSpPr/>
          <p:nvPr/>
        </p:nvSpPr>
        <p:spPr>
          <a:xfrm>
            <a:off x="899592" y="980728"/>
            <a:ext cx="7488832" cy="532859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drží klíče od trezoru Korunovačních klenot:</a:t>
            </a:r>
          </a:p>
          <a:p>
            <a:endParaRPr lang="cs-CZ" sz="3600" dirty="0"/>
          </a:p>
          <a:p>
            <a:r>
              <a:rPr lang="cs-CZ" sz="4800" dirty="0" smtClean="0">
                <a:hlinkClick r:id="rId2" action="ppaction://hlinksldjump"/>
              </a:rPr>
              <a:t>Ministr zahraničí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Kněz z kostela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Securiťák z obchodu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Předseda senátu ČR</a:t>
            </a:r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r>
              <a:rPr lang="cs-CZ" dirty="0" smtClean="0"/>
              <a:t>Odpovědi: Prezident ČR, Předseda vlády ČR, Předseda poslanecké sněmovny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doleva 1">
            <a:hlinkClick r:id="rId2" action="ppaction://hlinksldjump"/>
          </p:cNvPr>
          <p:cNvSpPr/>
          <p:nvPr/>
        </p:nvSpPr>
        <p:spPr>
          <a:xfrm>
            <a:off x="899592" y="980728"/>
            <a:ext cx="7488832" cy="532859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drží klíče od trezoru Korunovačních klenot:</a:t>
            </a:r>
          </a:p>
          <a:p>
            <a:endParaRPr lang="cs-CZ" sz="3600" dirty="0"/>
          </a:p>
          <a:p>
            <a:r>
              <a:rPr lang="cs-CZ" sz="4800" dirty="0" smtClean="0">
                <a:hlinkClick r:id="rId2" action="ppaction://hlinksldjump"/>
              </a:rPr>
              <a:t>Primátor hlavního města ČR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Hlídači pražského hradu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Nejvyšší soud v Brně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Ředitel Českých drah</a:t>
            </a:r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r>
              <a:rPr lang="cs-CZ" dirty="0" smtClean="0"/>
              <a:t>Odpovědi: Prezident ČR, Předseda vlády ČR, Předseda poslanecké sněmovny, Předseda senátu ČR, 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doleva 1">
            <a:hlinkClick r:id="rId2" action="ppaction://hlinksldjump"/>
          </p:cNvPr>
          <p:cNvSpPr/>
          <p:nvPr/>
        </p:nvSpPr>
        <p:spPr>
          <a:xfrm>
            <a:off x="899592" y="980728"/>
            <a:ext cx="7488832" cy="532859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drží klíče od trezoru Korunovačních klenot:</a:t>
            </a:r>
          </a:p>
          <a:p>
            <a:endParaRPr lang="cs-CZ" sz="3600" dirty="0"/>
          </a:p>
          <a:p>
            <a:r>
              <a:rPr lang="cs-CZ" sz="4800" dirty="0" smtClean="0">
                <a:hlinkClick r:id="rId2" action="ppaction://hlinksldjump"/>
              </a:rPr>
              <a:t>Papež František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Církev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Ředitel letiště Václava Havla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Arcibiskup pražský</a:t>
            </a:r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endParaRPr lang="cs-CZ" sz="2800" dirty="0"/>
          </a:p>
          <a:p>
            <a:r>
              <a:rPr lang="cs-CZ" dirty="0" smtClean="0"/>
              <a:t>Odpovědi: Prezident ČR, Předseda vlády ČR, Předseda poslanecké sněmovny, Předseda senátu ČR, Primátor hlavního města ČR, </a:t>
            </a:r>
          </a:p>
          <a:p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doleva 1">
            <a:hlinkClick r:id="rId2" action="ppaction://hlinksldjump"/>
          </p:cNvPr>
          <p:cNvSpPr/>
          <p:nvPr/>
        </p:nvSpPr>
        <p:spPr>
          <a:xfrm>
            <a:off x="899592" y="980728"/>
            <a:ext cx="7488832" cy="532859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drží klíče od trezoru Korunovačních klenot:</a:t>
            </a:r>
          </a:p>
          <a:p>
            <a:endParaRPr lang="cs-CZ" sz="3600" dirty="0"/>
          </a:p>
          <a:p>
            <a:r>
              <a:rPr lang="cs-CZ" sz="4800" dirty="0" smtClean="0">
                <a:hlinkClick r:id="rId2" action="ppaction://hlinksldjump"/>
              </a:rPr>
              <a:t>Už nikdo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Výrobce trezoru</a:t>
            </a:r>
            <a:endParaRPr lang="cs-CZ" sz="4800" dirty="0" smtClean="0"/>
          </a:p>
          <a:p>
            <a:r>
              <a:rPr lang="cs-CZ" sz="4800" dirty="0" smtClean="0">
                <a:hlinkClick r:id="rId3" action="ppaction://hlinksldjump"/>
              </a:rPr>
              <a:t>Probošt </a:t>
            </a:r>
            <a:r>
              <a:rPr lang="cs-CZ" sz="4800" dirty="0" smtClean="0">
                <a:hlinkClick r:id="rId3" action="ppaction://hlinksldjump"/>
              </a:rPr>
              <a:t>svatováclavské kapitoly</a:t>
            </a:r>
            <a:endParaRPr lang="cs-CZ" sz="4800" dirty="0" smtClean="0"/>
          </a:p>
          <a:p>
            <a:r>
              <a:rPr lang="cs-CZ" sz="4800" dirty="0" smtClean="0">
                <a:hlinkClick r:id="rId2" action="ppaction://hlinksldjump"/>
              </a:rPr>
              <a:t>Kameraman z Prahy</a:t>
            </a:r>
            <a:endParaRPr lang="cs-CZ" sz="4800" dirty="0" smtClean="0"/>
          </a:p>
          <a:p>
            <a:endParaRPr lang="cs-CZ" sz="4800" dirty="0"/>
          </a:p>
          <a:p>
            <a:endParaRPr lang="cs-CZ" sz="4800" dirty="0" smtClean="0"/>
          </a:p>
          <a:p>
            <a:endParaRPr lang="cs-CZ" sz="2800" dirty="0"/>
          </a:p>
          <a:p>
            <a:r>
              <a:rPr lang="cs-CZ" dirty="0" smtClean="0"/>
              <a:t>Odpovědi: Prezident ČR, Předseda vlády ČR, Předseda poslanecké sněmovny, Předseda senátu ČR, Primátor hlavního města ČR, Arcibiskup pražský, </a:t>
            </a:r>
          </a:p>
          <a:p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hnutá šipka doleva 1">
            <a:hlinkClick r:id="rId2" action="ppaction://hlinksldjump"/>
          </p:cNvPr>
          <p:cNvSpPr/>
          <p:nvPr/>
        </p:nvSpPr>
        <p:spPr>
          <a:xfrm>
            <a:off x="899592" y="980728"/>
            <a:ext cx="7488832" cy="532859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8884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ym typeface="Wingdings" pitchFamily="2" charset="2"/>
              </a:rPr>
              <a:t></a:t>
            </a:r>
            <a:endParaRPr lang="cs-CZ" sz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8680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Jujda</a:t>
            </a:r>
            <a:r>
              <a:rPr lang="cs-CZ" sz="6000" dirty="0" smtClean="0"/>
              <a:t>, a přece jenom se nějaká chybička vloudila.</a:t>
            </a:r>
            <a:endParaRPr lang="cs-CZ" sz="6000" dirty="0"/>
          </a:p>
        </p:txBody>
      </p:sp>
      <p:sp>
        <p:nvSpPr>
          <p:cNvPr id="7" name="Zahnutá šipka doleva 6">
            <a:hlinkClick r:id="rId2" action="ppaction://hlinksldjump"/>
          </p:cNvPr>
          <p:cNvSpPr/>
          <p:nvPr/>
        </p:nvSpPr>
        <p:spPr>
          <a:xfrm>
            <a:off x="395536" y="5661248"/>
            <a:ext cx="1944216" cy="11967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8884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ym typeface="Wingdings" pitchFamily="2" charset="2"/>
              </a:rPr>
              <a:t></a:t>
            </a:r>
            <a:endParaRPr lang="cs-CZ" sz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8680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Jujda</a:t>
            </a:r>
            <a:r>
              <a:rPr lang="cs-CZ" sz="6000" dirty="0" smtClean="0"/>
              <a:t>, a přece jenom se nějaká chybička vloudila.</a:t>
            </a:r>
            <a:endParaRPr lang="cs-CZ" sz="6000" dirty="0"/>
          </a:p>
        </p:txBody>
      </p:sp>
      <p:sp>
        <p:nvSpPr>
          <p:cNvPr id="7" name="Zahnutá šipka doleva 6">
            <a:hlinkClick r:id="rId2" action="ppaction://hlinksldjump"/>
          </p:cNvPr>
          <p:cNvSpPr/>
          <p:nvPr/>
        </p:nvSpPr>
        <p:spPr>
          <a:xfrm>
            <a:off x="395536" y="5661248"/>
            <a:ext cx="1944216" cy="11967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8884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ym typeface="Wingdings" pitchFamily="2" charset="2"/>
              </a:rPr>
              <a:t></a:t>
            </a:r>
            <a:endParaRPr lang="cs-CZ" sz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8680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Jujda</a:t>
            </a:r>
            <a:r>
              <a:rPr lang="cs-CZ" sz="6000" dirty="0" smtClean="0"/>
              <a:t>, a přece jenom se nějaká chybička vloudila.</a:t>
            </a:r>
            <a:endParaRPr lang="cs-CZ" sz="6000" dirty="0"/>
          </a:p>
        </p:txBody>
      </p:sp>
      <p:sp>
        <p:nvSpPr>
          <p:cNvPr id="7" name="Zahnutá šipka doleva 6">
            <a:hlinkClick r:id="rId2" action="ppaction://hlinksldjump"/>
          </p:cNvPr>
          <p:cNvSpPr/>
          <p:nvPr/>
        </p:nvSpPr>
        <p:spPr>
          <a:xfrm>
            <a:off x="395536" y="5661248"/>
            <a:ext cx="1944216" cy="11967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8884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ym typeface="Wingdings" pitchFamily="2" charset="2"/>
              </a:rPr>
              <a:t></a:t>
            </a:r>
            <a:endParaRPr lang="cs-CZ" sz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8680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Jujda</a:t>
            </a:r>
            <a:r>
              <a:rPr lang="cs-CZ" sz="6000" dirty="0" smtClean="0"/>
              <a:t>, a přece jenom se nějaká chybička vloudila.</a:t>
            </a:r>
            <a:endParaRPr lang="cs-CZ" sz="6000" dirty="0"/>
          </a:p>
        </p:txBody>
      </p:sp>
      <p:sp>
        <p:nvSpPr>
          <p:cNvPr id="7" name="Zahnutá šipka doleva 6">
            <a:hlinkClick r:id="rId2" action="ppaction://hlinksldjump"/>
          </p:cNvPr>
          <p:cNvSpPr/>
          <p:nvPr/>
        </p:nvSpPr>
        <p:spPr>
          <a:xfrm>
            <a:off x="395536" y="5661248"/>
            <a:ext cx="1944216" cy="11967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8884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ym typeface="Wingdings" pitchFamily="2" charset="2"/>
              </a:rPr>
              <a:t></a:t>
            </a:r>
            <a:endParaRPr lang="cs-CZ" sz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8680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Jujda</a:t>
            </a:r>
            <a:r>
              <a:rPr lang="cs-CZ" sz="6000" dirty="0" smtClean="0"/>
              <a:t>, a přece jenom se nějaká chybička vloudila.</a:t>
            </a:r>
            <a:endParaRPr lang="cs-CZ" sz="6000" dirty="0"/>
          </a:p>
        </p:txBody>
      </p:sp>
      <p:sp>
        <p:nvSpPr>
          <p:cNvPr id="7" name="Zahnutá šipka doleva 6">
            <a:hlinkClick r:id="rId2" action="ppaction://hlinksldjump"/>
          </p:cNvPr>
          <p:cNvSpPr/>
          <p:nvPr/>
        </p:nvSpPr>
        <p:spPr>
          <a:xfrm>
            <a:off x="395536" y="5661248"/>
            <a:ext cx="1944216" cy="11967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8884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ym typeface="Wingdings" pitchFamily="2" charset="2"/>
              </a:rPr>
              <a:t></a:t>
            </a:r>
            <a:endParaRPr lang="cs-CZ" sz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8680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Jujda</a:t>
            </a:r>
            <a:r>
              <a:rPr lang="cs-CZ" sz="6000" dirty="0" smtClean="0"/>
              <a:t>, a přece jenom se nějaká chybička vloudila.</a:t>
            </a:r>
            <a:endParaRPr lang="cs-CZ" sz="6000" dirty="0"/>
          </a:p>
        </p:txBody>
      </p:sp>
      <p:sp>
        <p:nvSpPr>
          <p:cNvPr id="7" name="Zahnutá šipka doleva 6">
            <a:hlinkClick r:id="rId2" action="ppaction://hlinksldjump"/>
          </p:cNvPr>
          <p:cNvSpPr/>
          <p:nvPr/>
        </p:nvSpPr>
        <p:spPr>
          <a:xfrm>
            <a:off x="395536" y="5661248"/>
            <a:ext cx="1944216" cy="11967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38884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sym typeface="Wingdings" pitchFamily="2" charset="2"/>
              </a:rPr>
              <a:t></a:t>
            </a:r>
            <a:endParaRPr lang="cs-CZ" sz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8680"/>
            <a:ext cx="46085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Jujda</a:t>
            </a:r>
            <a:r>
              <a:rPr lang="cs-CZ" sz="6000" dirty="0" smtClean="0"/>
              <a:t>, a přece jenom se nějaká chybička vloudila.</a:t>
            </a:r>
            <a:endParaRPr lang="cs-CZ" sz="6000" dirty="0"/>
          </a:p>
        </p:txBody>
      </p:sp>
      <p:sp>
        <p:nvSpPr>
          <p:cNvPr id="7" name="Zahnutá šipka doleva 6">
            <a:hlinkClick r:id="rId2" action="ppaction://hlinksldjump"/>
          </p:cNvPr>
          <p:cNvSpPr/>
          <p:nvPr/>
        </p:nvSpPr>
        <p:spPr>
          <a:xfrm>
            <a:off x="395536" y="5661248"/>
            <a:ext cx="1944216" cy="11967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95536" y="404664"/>
            <a:ext cx="4248472" cy="367240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221088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Všechno máš správně!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445224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Tvoje odpovědi: </a:t>
            </a:r>
            <a:r>
              <a:rPr lang="cs-CZ" sz="2400" dirty="0" smtClean="0">
                <a:solidFill>
                  <a:srgbClr val="00B0F0"/>
                </a:solidFill>
              </a:rPr>
              <a:t>Prezident ČR, Předseda vlády ČR, Předseda poslanecké sněmovny, Předseda senátu ČR, Primátor hlavního města ČR, Arcibiskup pražský, </a:t>
            </a:r>
            <a:r>
              <a:rPr lang="cs-CZ" sz="2400" dirty="0" smtClean="0">
                <a:solidFill>
                  <a:srgbClr val="00B0F0"/>
                </a:solidFill>
              </a:rPr>
              <a:t>Probošt </a:t>
            </a:r>
            <a:r>
              <a:rPr lang="cs-CZ" sz="2400" dirty="0" smtClean="0">
                <a:solidFill>
                  <a:srgbClr val="00B0F0"/>
                </a:solidFill>
              </a:rPr>
              <a:t>svatováclavské kapitoly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lačítko akce: Vlastní 4">
            <a:hlinkClick r:id="" action="ppaction://hlinkshowjump?jump=endshow" highlightClick="1"/>
          </p:cNvPr>
          <p:cNvSpPr/>
          <p:nvPr/>
        </p:nvSpPr>
        <p:spPr>
          <a:xfrm>
            <a:off x="6948264" y="260648"/>
            <a:ext cx="2016224" cy="1008112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Konec</a:t>
            </a:r>
            <a:endParaRPr lang="cs-CZ" sz="40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363</Words>
  <Application>Microsoft Office PowerPoint</Application>
  <PresentationFormat>Předvádění na obrazovce (4:3)</PresentationFormat>
  <Paragraphs>95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</dc:creator>
  <cp:lastModifiedBy>Dum</cp:lastModifiedBy>
  <cp:revision>14</cp:revision>
  <dcterms:created xsi:type="dcterms:W3CDTF">2015-01-20T14:23:46Z</dcterms:created>
  <dcterms:modified xsi:type="dcterms:W3CDTF">2015-02-27T21:31:07Z</dcterms:modified>
</cp:coreProperties>
</file>