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69" r:id="rId2"/>
  </p:sldMasterIdLst>
  <p:notesMasterIdLst>
    <p:notesMasterId r:id="rId13"/>
  </p:notesMasterIdLst>
  <p:handoutMasterIdLst>
    <p:handoutMasterId r:id="rId14"/>
  </p:handoutMasterIdLst>
  <p:sldIdLst>
    <p:sldId id="289" r:id="rId3"/>
    <p:sldId id="290" r:id="rId4"/>
    <p:sldId id="291" r:id="rId5"/>
    <p:sldId id="292" r:id="rId6"/>
    <p:sldId id="275" r:id="rId7"/>
    <p:sldId id="276" r:id="rId8"/>
    <p:sldId id="277" r:id="rId9"/>
    <p:sldId id="278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86" autoAdjust="0"/>
    <p:restoredTop sz="94660"/>
  </p:normalViewPr>
  <p:slideViewPr>
    <p:cSldViewPr snapToGrid="0">
      <p:cViewPr varScale="1">
        <p:scale>
          <a:sx n="92" d="100"/>
          <a:sy n="92" d="100"/>
        </p:scale>
        <p:origin x="-132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3B91-8009-4C3A-A202-D1C84E054AD5}" type="datetimeFigureOut">
              <a:rPr lang="cs-CZ" smtClean="0"/>
              <a:t>10.3.2015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78C44-25A4-4CA6-9E91-30CE91252A8F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47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71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003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77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82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297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08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95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690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85598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77036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6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d%C3%ADvka-holky-k%C5%AF%C5%88-225199/" TargetMode="External"/><Relationship Id="rId3" Type="http://schemas.openxmlformats.org/officeDocument/2006/relationships/hyperlink" Target="http://pixabay.com/cs/kr%C3%A1va-tele-skot-populace-hn%C4%9Bd%C3%A1-425164/" TargetMode="External"/><Relationship Id="rId7" Type="http://schemas.openxmlformats.org/officeDocument/2006/relationships/hyperlink" Target="http://pixabay.com/cs/kon%C4%9B-sedlo-j%C3%ADzda-na-koni-kon%C3%AD-490704/" TargetMode="External"/><Relationship Id="rId2" Type="http://schemas.openxmlformats.org/officeDocument/2006/relationships/hyperlink" Target="http://pixabay.com/cs/%C5%BEirafa-zv%C3%AD%C5%99e-zoo-krk-zav%C5%99%C3%ADt-vzor-61291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kolo-sedlo-sedlo-kolo-b%C3%ADl%C3%A1-116758/" TargetMode="External"/><Relationship Id="rId5" Type="http://schemas.openxmlformats.org/officeDocument/2006/relationships/hyperlink" Target="http://pixabay.com/cs/k%C5%AF%C5%88-kon%C4%9B-zv%C3%AD%C5%99ata-p%C5%99%C3%ADrody-louka-260373/" TargetMode="External"/><Relationship Id="rId4" Type="http://schemas.openxmlformats.org/officeDocument/2006/relationships/hyperlink" Target="http://pixabay.com/cs/dvojit%C3%A1-%C5%A1ipka-vzorek-design-textura-50036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koně! ☺</a:t>
            </a:r>
            <a:endParaRPr lang="cs-CZ" dirty="0"/>
          </a:p>
        </p:txBody>
      </p:sp>
      <p:pic>
        <p:nvPicPr>
          <p:cNvPr id="4" name="Zástupný symbol pro obsah 3" descr="fjor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5280" y="1873628"/>
            <a:ext cx="4352032" cy="2157316"/>
          </a:xfrm>
        </p:spPr>
      </p:pic>
      <p:pic>
        <p:nvPicPr>
          <p:cNvPr id="6" name="Zástupný symbol pro obsah 3" descr="krá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688287" y="1837930"/>
            <a:ext cx="2524781" cy="2448272"/>
          </a:xfrm>
          <a:prstGeom prst="rect">
            <a:avLst/>
          </a:prstGeom>
        </p:spPr>
      </p:pic>
      <p:pic>
        <p:nvPicPr>
          <p:cNvPr id="7" name="Zástupný symbol pro obsah 5" descr="žiraf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32165" y="1628800"/>
            <a:ext cx="2358444" cy="2657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29454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zvíře je na obrázku ? ☺</a:t>
            </a:r>
            <a:endParaRPr lang="cs-CZ" dirty="0"/>
          </a:p>
        </p:txBody>
      </p:sp>
      <p:pic>
        <p:nvPicPr>
          <p:cNvPr id="8" name="Zástupný symbol pro obsah 7" descr="kráv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07701" y="1196752"/>
            <a:ext cx="5568619" cy="5399872"/>
          </a:xfrm>
        </p:spPr>
      </p:pic>
      <p:pic>
        <p:nvPicPr>
          <p:cNvPr id="9" name="Zástupný symbol pro obsah 3" descr="prouž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47595" y="2642204"/>
            <a:ext cx="7433799" cy="820688"/>
          </a:xfrm>
          <a:prstGeom prst="rect">
            <a:avLst/>
          </a:prstGeom>
        </p:spPr>
      </p:pic>
      <p:pic>
        <p:nvPicPr>
          <p:cNvPr id="10" name="Zástupný symbol pro obsah 3" descr="prouž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47595" y="1916832"/>
            <a:ext cx="7433799" cy="820688"/>
          </a:xfrm>
          <a:prstGeom prst="rect">
            <a:avLst/>
          </a:prstGeom>
        </p:spPr>
      </p:pic>
      <p:pic>
        <p:nvPicPr>
          <p:cNvPr id="11" name="Zástupný symbol pro obsah 3" descr="prouž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47593" y="3462892"/>
            <a:ext cx="7433799" cy="820688"/>
          </a:xfrm>
          <a:prstGeom prst="rect">
            <a:avLst/>
          </a:prstGeom>
        </p:spPr>
      </p:pic>
      <p:pic>
        <p:nvPicPr>
          <p:cNvPr id="12" name="Zástupný symbol pro obsah 3" descr="prouž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47595" y="4221088"/>
            <a:ext cx="7433799" cy="820688"/>
          </a:xfrm>
          <a:prstGeom prst="rect">
            <a:avLst/>
          </a:prstGeom>
        </p:spPr>
      </p:pic>
      <p:pic>
        <p:nvPicPr>
          <p:cNvPr id="13" name="Zástupný symbol pro obsah 3" descr="prouž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47594" y="1207144"/>
            <a:ext cx="7433799" cy="820688"/>
          </a:xfrm>
          <a:prstGeom prst="rect">
            <a:avLst/>
          </a:prstGeom>
        </p:spPr>
      </p:pic>
      <p:pic>
        <p:nvPicPr>
          <p:cNvPr id="14" name="Zástupný symbol pro obsah 3" descr="prouž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47595" y="4960687"/>
            <a:ext cx="7433799" cy="820688"/>
          </a:xfrm>
          <a:prstGeom prst="rect">
            <a:avLst/>
          </a:prstGeom>
        </p:spPr>
      </p:pic>
      <p:pic>
        <p:nvPicPr>
          <p:cNvPr id="15" name="Zástupný symbol pro obsah 3" descr="prouž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47592" y="5781375"/>
            <a:ext cx="7433799" cy="82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9669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správné sedlo</a:t>
            </a:r>
            <a:endParaRPr lang="cs-CZ" dirty="0"/>
          </a:p>
        </p:txBody>
      </p:sp>
      <p:pic>
        <p:nvPicPr>
          <p:cNvPr id="6" name="Zástupný symbol pro obsah 5" descr="kůň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99990" y="3218997"/>
            <a:ext cx="5259546" cy="1972089"/>
          </a:xfrm>
        </p:spPr>
      </p:pic>
      <p:pic>
        <p:nvPicPr>
          <p:cNvPr id="7" name="Zástupný symbol pro obsah 3" descr="sedlo x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6562" y="1441765"/>
            <a:ext cx="3062971" cy="1722921"/>
          </a:xfrm>
          <a:prstGeom prst="rect">
            <a:avLst/>
          </a:prstGeom>
        </p:spPr>
      </p:pic>
      <p:pic>
        <p:nvPicPr>
          <p:cNvPr id="8" name="Zástupný symbol pro obsah 3" descr="sedl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43101" y="707046"/>
            <a:ext cx="3170160" cy="17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8730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Jízda na koni je krásná </a:t>
            </a:r>
            <a:endParaRPr lang="cs-CZ" dirty="0"/>
          </a:p>
        </p:txBody>
      </p:sp>
      <p:pic>
        <p:nvPicPr>
          <p:cNvPr id="6" name="Zástupný symbol pro obsah 5" descr="dět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88431" y="1405299"/>
            <a:ext cx="7291988" cy="3640297"/>
          </a:xfrm>
        </p:spPr>
      </p:pic>
    </p:spTree>
    <p:extLst>
      <p:ext uri="{BB962C8B-B14F-4D97-AF65-F5344CB8AC3E}">
        <p14:creationId xmlns:p14="http://schemas.microsoft.com/office/powerpoint/2010/main" val="298687532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Vlastní </a:t>
            </a:r>
            <a:r>
              <a:rPr lang="cs-CZ" sz="1000" dirty="0" smtClean="0"/>
              <a:t>zdroje</a:t>
            </a:r>
          </a:p>
          <a:p>
            <a:pPr lvl="0"/>
            <a:r>
              <a:rPr lang="cs-CZ" sz="1000" dirty="0"/>
              <a:t>NITLI.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10.3.2015]. Dostupný pod licencí CCO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u="sng" dirty="0">
                <a:hlinkClick r:id="rId2"/>
              </a:rPr>
              <a:t>http://pixabay.com/cs/%C5%BEirafa-zv%C3%AD%C5%99e-zoo-krk-zav%C5%99%C3%ADt-vzor-612913/</a:t>
            </a:r>
            <a:endParaRPr lang="cs-CZ" sz="1000" dirty="0"/>
          </a:p>
          <a:p>
            <a:pPr lvl="0"/>
            <a:r>
              <a:rPr lang="en-US" sz="1000" dirty="0"/>
              <a:t>SANDID.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10.3.2015].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CCO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u="sng" dirty="0">
                <a:hlinkClick r:id="rId3"/>
              </a:rPr>
              <a:t>http://pixabay.com/cs/kr%C3%A1va-tele-skot-populace-hn%C4%9Bd%C3%A1-425164/</a:t>
            </a:r>
            <a:endParaRPr lang="cs-CZ" sz="1000" dirty="0"/>
          </a:p>
          <a:p>
            <a:pPr lvl="0"/>
            <a:r>
              <a:rPr lang="cs-CZ" sz="1000" dirty="0"/>
              <a:t>AMANDAELIZABETH84.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10.3.2015]. Dostupný pod licencí CCO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u="sng" dirty="0">
                <a:hlinkClick r:id="rId4"/>
              </a:rPr>
              <a:t>http://pixabay.com/cs/dvojit%C3%A1-%C5%A1ipka-vzorek-design-textura-500360/</a:t>
            </a:r>
            <a:endParaRPr lang="cs-CZ" sz="1000" dirty="0"/>
          </a:p>
          <a:p>
            <a:pPr lvl="0"/>
            <a:r>
              <a:rPr lang="cs-CZ" sz="1000" dirty="0"/>
              <a:t>NOEL_ASADIN.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10.3.2015]. Dostupný pod licencí CCO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u="sng" dirty="0">
                <a:hlinkClick r:id="rId5"/>
              </a:rPr>
              <a:t>http://pixabay.com/cs/k%C5%AF%C5%88-kon%C4%9B-zv%C3%AD%C5%99ata-p%C5%99%C3%ADrody-louka-260373/</a:t>
            </a:r>
            <a:endParaRPr lang="cs-CZ" sz="1000" dirty="0"/>
          </a:p>
          <a:p>
            <a:pPr lvl="0"/>
            <a:r>
              <a:rPr lang="cs-CZ" sz="1000" dirty="0"/>
              <a:t>HANS.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10.3.2015]. Dostupný pod licencí CCO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u="sng" dirty="0">
                <a:hlinkClick r:id="rId6"/>
              </a:rPr>
              <a:t>http://pixabay.com/cs/kolo-sedlo-sedlo-kolo-b%C3%ADl%C3%A1-116758/</a:t>
            </a:r>
            <a:endParaRPr lang="cs-CZ" sz="1000" dirty="0"/>
          </a:p>
          <a:p>
            <a:pPr lvl="0"/>
            <a:r>
              <a:rPr lang="cs-CZ" sz="1000" dirty="0"/>
              <a:t>MBOULLY.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10.3.2015]. Dostupný pod licencí CCO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u="sng" dirty="0">
                <a:hlinkClick r:id="rId7"/>
              </a:rPr>
              <a:t>http://pixabay.com/cs/kon%C4%9B-sedlo-j%C3%ADzda-na-koni-kon%C3%AD-490704/</a:t>
            </a:r>
            <a:endParaRPr lang="cs-CZ" sz="1000" dirty="0"/>
          </a:p>
          <a:p>
            <a:pPr lvl="0"/>
            <a:r>
              <a:rPr lang="cs-CZ" sz="1000" dirty="0"/>
              <a:t>SERGEYNEP.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10.3.2015]. Dostupný pod licencí CCO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u="sng" dirty="0">
                <a:hlinkClick r:id="rId8"/>
              </a:rPr>
              <a:t>http://pixabay.com/cs/d%C3%ADvka-holky-k%C5%AF%C5%88-225199/</a:t>
            </a:r>
            <a:endParaRPr lang="cs-CZ" sz="1000" dirty="0"/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obsahuje </a:t>
            </a:r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pracovní listy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uplatnit svá přání – chci jezdit na koni.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</a:t>
            </a:r>
            <a:r>
              <a:rPr lang="cs-CZ" dirty="0" smtClean="0"/>
              <a:t>děti </a:t>
            </a:r>
            <a:r>
              <a:rPr lang="cs-CZ" dirty="0" err="1" smtClean="0"/>
              <a:t>poznávájí</a:t>
            </a:r>
            <a:r>
              <a:rPr lang="cs-CZ" dirty="0" smtClean="0"/>
              <a:t> koně</a:t>
            </a:r>
            <a:endParaRPr lang="cs-CZ" dirty="0"/>
          </a:p>
          <a:p>
            <a:r>
              <a:rPr lang="cs-CZ" dirty="0" smtClean="0"/>
              <a:t>3. snímek </a:t>
            </a:r>
            <a:r>
              <a:rPr lang="cs-CZ" dirty="0"/>
              <a:t>– </a:t>
            </a:r>
            <a:r>
              <a:rPr lang="cs-CZ" dirty="0" err="1" smtClean="0"/>
              <a:t>odkrývačka</a:t>
            </a:r>
            <a:endParaRPr lang="cs-CZ" dirty="0" smtClean="0"/>
          </a:p>
          <a:p>
            <a:r>
              <a:rPr lang="cs-CZ" dirty="0"/>
              <a:t>4</a:t>
            </a:r>
            <a:r>
              <a:rPr lang="cs-CZ" dirty="0" smtClean="0"/>
              <a:t>. snímek – děti </a:t>
            </a:r>
            <a:r>
              <a:rPr lang="cs-CZ" dirty="0" smtClean="0"/>
              <a:t>určí správné sedlo</a:t>
            </a:r>
            <a:endParaRPr lang="cs-CZ" dirty="0" smtClean="0"/>
          </a:p>
          <a:p>
            <a:r>
              <a:rPr lang="cs-CZ" dirty="0" smtClean="0"/>
              <a:t>5. snímek – </a:t>
            </a:r>
            <a:r>
              <a:rPr lang="cs-CZ" dirty="0" smtClean="0"/>
              <a:t>vyprávění k obrázku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Zeleno-žlutá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214</Words>
  <Application>Microsoft Office PowerPoint</Application>
  <PresentationFormat>Vlastní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Office</vt:lpstr>
      <vt:lpstr>Poznáš koně! ☺</vt:lpstr>
      <vt:lpstr>Jaké zvíře je na obrázku ? ☺</vt:lpstr>
      <vt:lpstr>Vyber správné sedlo</vt:lpstr>
      <vt:lpstr>Jízda na koni je krásná 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2015-03-10T13:26:39Z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