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81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9" r:id="rId4"/>
    <p:sldId id="290" r:id="rId5"/>
    <p:sldId id="276" r:id="rId6"/>
    <p:sldId id="277" r:id="rId7"/>
    <p:sldId id="278" r:id="rId8"/>
    <p:sldId id="287" r:id="rId9"/>
    <p:sldId id="28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92" d="100"/>
          <a:sy n="92" d="100"/>
        </p:scale>
        <p:origin x="-138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74A93B91-8009-4C3A-A202-D1C84E054AD5}" type="datetimeFigureOut">
              <a:rPr lang="cs-CZ" smtClean="0"/>
              <a:t>10.3.2015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B9478C44-25A4-4CA6-9E91-30CE91252A8F}" type="slidenum">
              <a:rPr lang="cs-CZ" smtClean="0"/>
              <a:t>‹#›</a:t>
            </a:fld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2352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649" r:id="rId12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Dýně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Pavlína Berková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Jakou pastelkou vybarvíš dýni ? </a:t>
            </a:r>
            <a:endParaRPr lang="cs-CZ" dirty="0"/>
          </a:p>
        </p:txBody>
      </p:sp>
      <p:pic>
        <p:nvPicPr>
          <p:cNvPr id="5" name="Zástupný symbol pro obsah 4" descr="dýně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42778" y="1623416"/>
            <a:ext cx="3444860" cy="3314110"/>
          </a:xfrm>
        </p:spPr>
      </p:pic>
      <p:pic>
        <p:nvPicPr>
          <p:cNvPr id="6" name="Zástupný symbol pro obsah 3" descr="modrá.jpg"/>
          <p:cNvPicPr>
            <a:picLocks noChangeAspect="1"/>
          </p:cNvPicPr>
          <p:nvPr/>
        </p:nvPicPr>
        <p:blipFill>
          <a:blip r:embed="rId3" cstate="print"/>
          <a:srcRect l="7938" t="27679" r="16887" b="38910"/>
          <a:stretch>
            <a:fillRect/>
          </a:stretch>
        </p:blipFill>
        <p:spPr>
          <a:xfrm>
            <a:off x="6233002" y="2546501"/>
            <a:ext cx="5376597" cy="1008112"/>
          </a:xfrm>
          <a:prstGeom prst="rect">
            <a:avLst/>
          </a:prstGeom>
        </p:spPr>
      </p:pic>
      <p:pic>
        <p:nvPicPr>
          <p:cNvPr id="7" name="Zástupný symbol pro obsah 3" descr="oranžová.jpg"/>
          <p:cNvPicPr>
            <a:picLocks noChangeAspect="1"/>
          </p:cNvPicPr>
          <p:nvPr/>
        </p:nvPicPr>
        <p:blipFill>
          <a:blip r:embed="rId4" cstate="print"/>
          <a:srcRect l="1673" t="16542" b="35728"/>
          <a:stretch>
            <a:fillRect/>
          </a:stretch>
        </p:blipFill>
        <p:spPr>
          <a:xfrm>
            <a:off x="6233002" y="1387243"/>
            <a:ext cx="5364104" cy="1059179"/>
          </a:xfrm>
          <a:prstGeom prst="rect">
            <a:avLst/>
          </a:prstGeom>
        </p:spPr>
      </p:pic>
      <p:pic>
        <p:nvPicPr>
          <p:cNvPr id="8" name="Zástupný symbol pro obsah 3" descr="růžová.jpg"/>
          <p:cNvPicPr>
            <a:picLocks noChangeAspect="1"/>
          </p:cNvPicPr>
          <p:nvPr/>
        </p:nvPicPr>
        <p:blipFill>
          <a:blip r:embed="rId5" cstate="print"/>
          <a:srcRect l="17004" t="19092" r="17666" b="34769"/>
          <a:stretch>
            <a:fillRect/>
          </a:stretch>
        </p:blipFill>
        <p:spPr>
          <a:xfrm>
            <a:off x="6157134" y="3645024"/>
            <a:ext cx="5439972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03042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dýně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8833" r="6148"/>
          <a:stretch>
            <a:fillRect/>
          </a:stretch>
        </p:blipFill>
        <p:spPr>
          <a:xfrm>
            <a:off x="1391478" y="1700809"/>
            <a:ext cx="9121013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0921" y="1664804"/>
            <a:ext cx="576064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699047" y="166626"/>
            <a:ext cx="576064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35360" y="3861048"/>
            <a:ext cx="384043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31371" y="2278329"/>
            <a:ext cx="384043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31371" y="4725144"/>
            <a:ext cx="480053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27382" y="5301208"/>
            <a:ext cx="480053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896533" y="1700808"/>
            <a:ext cx="38404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992544" y="2276872"/>
            <a:ext cx="38404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088555" y="2924944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992544" y="3429000"/>
            <a:ext cx="38404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992544" y="4077072"/>
            <a:ext cx="38404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311691" y="6381328"/>
            <a:ext cx="960107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55840" y="6381328"/>
            <a:ext cx="960107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226117" y="6381328"/>
            <a:ext cx="672075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61281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úkolem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umí rozhodovat o svých činnostech – Výroba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dýň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 smtClean="0"/>
              <a:t>snímek – </a:t>
            </a:r>
            <a:r>
              <a:rPr lang="cs-CZ" dirty="0" smtClean="0"/>
              <a:t>děti určí pastelku, kterou vybarví dýni</a:t>
            </a:r>
            <a:endParaRPr lang="cs-CZ" dirty="0"/>
          </a:p>
          <a:p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snímek </a:t>
            </a:r>
            <a:r>
              <a:rPr lang="cs-CZ" dirty="0"/>
              <a:t>– </a:t>
            </a:r>
            <a:r>
              <a:rPr lang="cs-CZ" dirty="0" smtClean="0"/>
              <a:t>děti </a:t>
            </a:r>
            <a:r>
              <a:rPr lang="cs-CZ" dirty="0" smtClean="0"/>
              <a:t>doplňují tvary, které patří k dýni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namalují dýni správnou pastelkou a namalují oči , pusu </a:t>
            </a:r>
            <a:r>
              <a:rPr lang="cs-CZ" smtClean="0"/>
              <a:t>, nos.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212</Words>
  <Application>Microsoft Office PowerPoint</Application>
  <PresentationFormat>Vlastní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Dýně</vt:lpstr>
      <vt:lpstr>Jakou pastelkou vybarvíš dýni ? </vt:lpstr>
      <vt:lpstr>Doplň: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2015-03-10T13:16:42Z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