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61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90" r:id="rId5"/>
    <p:sldId id="291" r:id="rId6"/>
    <p:sldId id="292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3" autoAdjust="0"/>
    <p:restoredTop sz="89065" autoAdjust="0"/>
  </p:normalViewPr>
  <p:slideViewPr>
    <p:cSldViewPr snapToGrid="0">
      <p:cViewPr varScale="1">
        <p:scale>
          <a:sx n="66" d="100"/>
          <a:sy n="66" d="100"/>
        </p:scale>
        <p:origin x="79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10. 2. 2015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10. 2. 2015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Zakroužkuj</a:t>
            </a:r>
            <a:r>
              <a:rPr lang="cs-CZ" baseline="0" dirty="0" smtClean="0"/>
              <a:t> správný obrázek pomocí perem.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31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2/10/2015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/>
              <a:pPr/>
              <a:t>‹#›</a:t>
            </a:fld>
            <a:endParaRPr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7192" y="1812927"/>
            <a:ext cx="419709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56088" y="1812927"/>
            <a:ext cx="41899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17" name="Group 16"/>
          <p:cNvGrpSpPr/>
          <p:nvPr/>
        </p:nvGrpSpPr>
        <p:grpSpPr>
          <a:xfrm>
            <a:off x="6291682" y="993076"/>
            <a:ext cx="2462851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12" y="-16"/>
            <a:ext cx="12336461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5923" y="675725"/>
            <a:ext cx="9500151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1807361"/>
            <a:ext cx="9500149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125" y="595181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594" y="5951811"/>
            <a:ext cx="7008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45" y="5951811"/>
            <a:ext cx="81104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1" name="Obrázek 120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2" name="Obrázek 12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mal%C3%A9-zahradn%C3%ADk-zahrada-oble%C4%8Den%C3%AD-83025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http://pixabay.com/cs/potraviny-st%C3%A1nek-kucha%C5%99i-asie-212833/" TargetMode="Externa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pixabay.com/cs/mal%C3%A9-zahradn%C3%ADk-zahrada-oble%C4%8Den%C3%AD-83025/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mal%C3%A9-zahradn%C3%ADk-zahrada-oble%C4%8Den%C3%AD-83025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2723" y="821331"/>
            <a:ext cx="9489573" cy="1470025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Zahradník  a strom 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50973" y="2405655"/>
            <a:ext cx="9489573" cy="861420"/>
          </a:xfrm>
        </p:spPr>
        <p:txBody>
          <a:bodyPr/>
          <a:lstStyle/>
          <a:p>
            <a:r>
              <a:rPr lang="cs-CZ" cap="none" dirty="0" smtClean="0"/>
              <a:t>Pavlína Berková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Malé, Zahradník, Zahrada, Oblečení, Šaty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463" y="874482"/>
            <a:ext cx="2807993" cy="4247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otraviny Stánek, Kuchaři, Asie, Na Trhu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989" y="1357622"/>
            <a:ext cx="4218668" cy="2791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688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6000" b="98364" l="5755" r="316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4510" r="68062"/>
          <a:stretch/>
        </p:blipFill>
        <p:spPr>
          <a:xfrm rot="16200000">
            <a:off x="710555" y="2973739"/>
            <a:ext cx="2782322" cy="18652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21" t="84445" r="34852"/>
          <a:stretch/>
        </p:blipFill>
        <p:spPr>
          <a:xfrm rot="5400000">
            <a:off x="4499978" y="3060745"/>
            <a:ext cx="1814634" cy="1498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4121" b="49758" l="36364" r="672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419" t="33862" r="31374" b="49842"/>
          <a:stretch/>
        </p:blipFill>
        <p:spPr>
          <a:xfrm rot="5400000">
            <a:off x="8766431" y="3347036"/>
            <a:ext cx="2513649" cy="148885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73" t="67937" r="33687" b="16825"/>
          <a:stretch/>
        </p:blipFill>
        <p:spPr>
          <a:xfrm rot="16200000">
            <a:off x="6688560" y="1163462"/>
            <a:ext cx="2265136" cy="16473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7879" b="83333" l="37198" r="680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473" t="67090" r="31648" b="16825"/>
          <a:stretch/>
        </p:blipFill>
        <p:spPr>
          <a:xfrm>
            <a:off x="3034363" y="854579"/>
            <a:ext cx="2510970" cy="1800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310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Malé, Zahradník, Zahrada, Oblečení, Šat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449" y="637698"/>
            <a:ext cx="2807993" cy="4247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16221"/>
            <a:ext cx="9875520" cy="1356360"/>
          </a:xfrm>
        </p:spPr>
        <p:txBody>
          <a:bodyPr/>
          <a:lstStyle/>
          <a:p>
            <a:r>
              <a:rPr lang="cs-CZ" b="1" dirty="0" smtClean="0"/>
              <a:t>Co vidíš na obrázku?</a:t>
            </a:r>
            <a:endParaRPr lang="cs-CZ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6" name="Šestiúhelník 35"/>
          <p:cNvSpPr/>
          <p:nvPr/>
        </p:nvSpPr>
        <p:spPr>
          <a:xfrm>
            <a:off x="3026591" y="623010"/>
            <a:ext cx="6126480" cy="1149531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estiúhelník 36"/>
          <p:cNvSpPr/>
          <p:nvPr/>
        </p:nvSpPr>
        <p:spPr>
          <a:xfrm>
            <a:off x="3026591" y="1536974"/>
            <a:ext cx="6126480" cy="1149531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estiúhelník 37"/>
          <p:cNvSpPr/>
          <p:nvPr/>
        </p:nvSpPr>
        <p:spPr>
          <a:xfrm>
            <a:off x="3096985" y="2116973"/>
            <a:ext cx="6126480" cy="1149531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estiúhelník 38"/>
          <p:cNvSpPr/>
          <p:nvPr/>
        </p:nvSpPr>
        <p:spPr>
          <a:xfrm>
            <a:off x="3026591" y="2890726"/>
            <a:ext cx="6126480" cy="1149531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estiúhelník 39"/>
          <p:cNvSpPr/>
          <p:nvPr/>
        </p:nvSpPr>
        <p:spPr>
          <a:xfrm>
            <a:off x="3096985" y="3750240"/>
            <a:ext cx="6126480" cy="1149531"/>
          </a:xfrm>
          <a:prstGeom prst="hexagon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25840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6000" b="98364" l="5755" r="316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4510" r="68062"/>
          <a:stretch/>
        </p:blipFill>
        <p:spPr>
          <a:xfrm rot="16200000">
            <a:off x="710555" y="2973739"/>
            <a:ext cx="2782322" cy="186529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21" t="84445" r="34852"/>
          <a:stretch/>
        </p:blipFill>
        <p:spPr>
          <a:xfrm rot="5400000">
            <a:off x="4499978" y="3060745"/>
            <a:ext cx="1814634" cy="1498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4121" b="49758" l="36364" r="6722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419" t="33862" r="31374" b="49842"/>
          <a:stretch/>
        </p:blipFill>
        <p:spPr>
          <a:xfrm rot="5400000">
            <a:off x="8766431" y="3347036"/>
            <a:ext cx="2513649" cy="148885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73" t="67937" r="33687" b="16825"/>
          <a:stretch/>
        </p:blipFill>
        <p:spPr>
          <a:xfrm rot="16200000">
            <a:off x="6688560" y="1163462"/>
            <a:ext cx="2265136" cy="16473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7879" b="83333" l="37198" r="680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473" t="67090" r="31648" b="16825"/>
          <a:stretch/>
        </p:blipFill>
        <p:spPr>
          <a:xfrm>
            <a:off x="3034363" y="854579"/>
            <a:ext cx="2510970" cy="180031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09600" y="275771"/>
            <a:ext cx="2902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90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5925" y="1137962"/>
            <a:ext cx="9500149" cy="4051437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en-US" dirty="0"/>
              <a:t>AUTOR NEUVEDEN. </a:t>
            </a:r>
            <a:r>
              <a:rPr lang="en-US" i="1" dirty="0" err="1"/>
              <a:t>pixabay</a:t>
            </a:r>
            <a:r>
              <a:rPr lang="en-US" dirty="0"/>
              <a:t> [online]. [cit. 13.1.2015].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</a:t>
            </a:r>
            <a:r>
              <a:rPr lang="en-US" dirty="0" err="1"/>
              <a:t>PublicDomainPictures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http://pixabay.com/cs/mal%C3%A9-zahradn%C3%ADk-zahrada-oble%C4%8Den%C3%AD-83025</a:t>
            </a:r>
            <a:r>
              <a:rPr lang="en-US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/>
              <a:t>LEKIES.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</a:t>
            </a:r>
            <a:r>
              <a:rPr lang="cs-CZ" dirty="0" err="1"/>
              <a:t>PublicDomainPictures</a:t>
            </a:r>
            <a:r>
              <a:rPr lang="cs-CZ" dirty="0"/>
              <a:t> na WWW: http://pixabay.com/cs/mal%C3%A9-zahradn%C3%ADk-zahrada-oble%C4%8Den%C3%AD-83025/ </a:t>
            </a:r>
            <a:r>
              <a:rPr lang="en-US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</a:t>
            </a:r>
            <a:r>
              <a:rPr lang="cs-CZ" sz="2800" dirty="0" smtClean="0">
                <a:latin typeface="Calibri" panose="020F0502020204030204" pitchFamily="34" charset="0"/>
              </a:rPr>
              <a:t>jeho tělo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5925" y="1137962"/>
            <a:ext cx="9500149" cy="4051437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úkoly s jednoduchými obrázky. 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Součástí je i pracovní list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 použití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KUMUČe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ve výběru zahradnického nářadí a náčiní.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poznává zdravou stránku zahradnické profese.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snímek – pomocí lišty pera zakroužkuj zahradníka</a:t>
            </a:r>
          </a:p>
          <a:p>
            <a:r>
              <a:rPr lang="cs-CZ" dirty="0" smtClean="0"/>
              <a:t>3. snímek – vyber pomocí lišty pera nářadí, které potřebuje zahradník</a:t>
            </a:r>
          </a:p>
          <a:p>
            <a:r>
              <a:rPr lang="cs-CZ" dirty="0" smtClean="0"/>
              <a:t>4. snímek – na kliknutí se otvírají obrazce</a:t>
            </a:r>
          </a:p>
          <a:p>
            <a:r>
              <a:rPr lang="cs-CZ" dirty="0" smtClean="0"/>
              <a:t>5. snímek – pracovní list pro použití </a:t>
            </a:r>
            <a:r>
              <a:rPr lang="cs-CZ" dirty="0" err="1" smtClean="0"/>
              <a:t>KUMUČe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3923661"/>
            <a:chOff x="3057284" y="750955"/>
            <a:chExt cx="4242876" cy="3377754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4"/>
              <a:ext cx="1532940" cy="1193185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TM02455596[[fn=Jaro]]</Template>
  <TotalTime>0</TotalTime>
  <Words>318</Words>
  <Application>Microsoft Office PowerPoint</Application>
  <PresentationFormat>Širokoúhlá obrazovka</PresentationFormat>
  <Paragraphs>62</Paragraphs>
  <Slides>11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Arial</vt:lpstr>
      <vt:lpstr>Calibri</vt:lpstr>
      <vt:lpstr>Century Gothic</vt:lpstr>
      <vt:lpstr>Courier New</vt:lpstr>
      <vt:lpstr>Times New Roman</vt:lpstr>
      <vt:lpstr>Trebuchet MS</vt:lpstr>
      <vt:lpstr>Verdana</vt:lpstr>
      <vt:lpstr>Wingdings 2</vt:lpstr>
      <vt:lpstr>Spring</vt:lpstr>
      <vt:lpstr>Zahradník  a strom </vt:lpstr>
      <vt:lpstr>Prezentace aplikace PowerPoint</vt:lpstr>
      <vt:lpstr>Prezentace aplikace PowerPoint</vt:lpstr>
      <vt:lpstr>Co vidíš na obrázku?</vt:lpstr>
      <vt:lpstr>Prezentace aplikace PowerPoint</vt:lpstr>
      <vt:lpstr>Použité odkazy</vt:lpstr>
      <vt:lpstr>Metodický pokyn Integrovaný blok: Dítě a jeho tělo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2015-02-10T13:46:07Z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