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69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9" r:id="rId4"/>
    <p:sldId id="290" r:id="rId5"/>
    <p:sldId id="291" r:id="rId6"/>
    <p:sldId id="292" r:id="rId7"/>
    <p:sldId id="293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3B91-8009-4C3A-A202-D1C84E054AD5}" type="datetimeFigureOut">
              <a:rPr lang="cs-CZ" smtClean="0"/>
              <a:pPr/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78C44-25A4-4CA6-9E91-30CE91252A8F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0471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4717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9003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677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1825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297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4083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0955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8690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385598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377036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62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Barevné pastelky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Pavlína Berková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225" y="-175787"/>
            <a:ext cx="10515600" cy="13255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Kde koupíš pastelky?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18" t="1023" r="5527"/>
          <a:stretch/>
        </p:blipFill>
        <p:spPr>
          <a:xfrm rot="16200000">
            <a:off x="3849158" y="-165805"/>
            <a:ext cx="4549494" cy="632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104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59679"/>
            <a:ext cx="10515600" cy="13255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Pastelky uchopíš do…?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5090"/>
          <a:stretch/>
        </p:blipFill>
        <p:spPr>
          <a:xfrm rot="5400000">
            <a:off x="4744628" y="-1389286"/>
            <a:ext cx="2702744" cy="80130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28" t="22955" b="19757"/>
          <a:stretch/>
        </p:blipFill>
        <p:spPr>
          <a:xfrm rot="6690234">
            <a:off x="1086112" y="2925490"/>
            <a:ext cx="1774199" cy="280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1427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3.33333E-6 L 4.16667E-7 3.33333E-6 C -0.00039 -0.01112 -0.00052 -0.02246 -0.00117 -0.0338 C -0.00117 -0.03565 -0.00195 -0.0375 -0.00221 -0.03936 C -0.00456 -0.06274 -0.00182 -0.04723 -0.0043 -0.05996 C -0.00391 -0.06829 -0.00443 -0.07663 -0.00326 -0.0845 C -0.00261 -0.08913 0.00208 -0.1051 0.00521 -0.11065 C 0.00651 -0.11297 0.00807 -0.11436 0.0095 -0.11644 C 0.01055 -0.11806 0.01133 -0.12061 0.01263 -0.122 C 0.01354 -0.12315 0.01484 -0.12292 0.01575 -0.12385 C 0.01758 -0.12547 0.01927 -0.12778 0.02109 -0.12963 C 0.025 -0.13334 0.02474 -0.13288 0.02851 -0.13519 C 0.03099 -0.1338 0.03359 -0.13334 0.03581 -0.13149 C 0.0401 -0.12778 0.04336 -0.11968 0.04531 -0.11274 C 0.04609 -0.11019 0.04687 -0.10764 0.04752 -0.1051 C 0.04792 -0.10325 0.04805 -0.10139 0.04857 -0.09954 C 0.04909 -0.097 0.05 -0.09445 0.05065 -0.0919 C 0.05117 -0.08473 0.05286 -0.07292 0.05065 -0.06575 C 0.04922 -0.06088 0.04427 -0.05394 0.04114 -0.0507 C 0.03971 -0.04931 0.03828 -0.04815 0.03685 -0.047 C 0.03021 -0.04815 0.02344 -0.04792 0.0168 -0.0507 C 0.01536 -0.05116 0.01484 -0.05463 0.01367 -0.05625 C -0.00599 -0.08635 0.02461 -0.03681 0.00625 -0.06945 C 0.00469 -0.07223 0.00247 -0.07408 0.00104 -0.07686 C -0.00065 -0.08033 -0.00156 -0.08473 -0.00326 -0.0882 C -0.00482 -0.09167 -0.0069 -0.09422 -0.00846 -0.09769 C -0.01042 -0.10163 -0.01185 -0.10672 -0.0138 -0.11065 C -0.02031 -0.12454 -0.01979 -0.11829 -0.02435 -0.13334 C -0.02604 -0.13866 -0.02735 -0.14445 -0.02852 -0.15024 C -0.02982 -0.15602 -0.03203 -0.17292 -0.03281 -0.17825 C -0.03346 -0.18264 -0.03425 -0.18704 -0.0349 -0.19144 C -0.03529 -0.19653 -0.03555 -0.20163 -0.03594 -0.20649 C -0.03659 -0.21528 -0.03802 -0.23288 -0.03802 -0.23288 C -0.03659 -0.26112 -0.03841 -0.24491 -0.0349 -0.26482 C -0.03412 -0.26899 -0.03386 -0.27385 -0.03281 -0.27778 C -0.0306 -0.28658 -0.02604 -0.29422 -0.02227 -0.30047 C -0.00365 -0.33033 -0.01068 -0.31991 0.0095 -0.34167 C 0.01224 -0.34491 0.01471 -0.34954 0.01784 -0.35116 C 0.02578 -0.35533 0.02917 -0.35741 0.03685 -0.36042 C 0.04036 -0.36181 0.04401 -0.36297 0.04752 -0.36436 C 0.05703 -0.3625 0.06667 -0.36204 0.07604 -0.35857 C 0.07904 -0.35764 0.08177 -0.35417 0.0845 -0.35116 C 0.09114 -0.34352 0.09154 -0.33889 0.09713 -0.32871 C 0.10156 -0.32014 0.10768 -0.31413 0.11081 -0.30417 C 0.11263 -0.29862 0.11432 -0.29283 0.11614 -0.28727 C 0.11784 -0.28218 0.11979 -0.27755 0.12135 -0.27223 C 0.12487 -0.26112 0.12838 -0.24885 0.13086 -0.23658 C 0.13164 -0.23288 0.13229 -0.22917 0.13307 -0.22524 C 0.1345 -0.20718 0.13463 -0.21227 0.13307 -0.18959 C 0.13281 -0.18565 0.13086 -0.1757 0.12982 -0.17269 C 0.12904 -0.17038 0.12786 -0.16875 0.12669 -0.16713 C 0.12461 -0.16389 0.12265 -0.16042 0.12031 -0.15764 C 0.1168 -0.15325 0.11276 -0.15232 0.10872 -0.15024 C 0.0987 -0.14468 0.10612 -0.14746 0.09505 -0.14445 C 0.08555 -0.14514 0.07591 -0.14375 0.06654 -0.14653 C 0.06432 -0.147 0.06302 -0.15163 0.0612 -0.15394 C 0.05846 -0.15741 0.0556 -0.16019 0.05273 -0.16343 C 0.04752 -0.18658 0.05469 -0.15695 0.04635 -0.18403 C 0.04466 -0.18982 0.04127 -0.20625 0.0401 -0.21204 C 0.03971 -0.21783 0.03997 -0.22362 0.03906 -0.22917 C 0.0319 -0.27246 0.03672 -0.21713 0.03372 -0.25903 C 0.03411 -0.27477 0.0332 -0.29075 0.03476 -0.30602 C 0.03542 -0.31181 0.03841 -0.31598 0.0401 -0.32107 C 0.04193 -0.32663 0.0431 -0.33288 0.04531 -0.33797 C 0.04765 -0.34352 0.06211 -0.36667 0.06432 -0.36991 C 0.08255 -0.39514 0.09414 -0.40996 0.11302 -0.4301 C 0.1237 -0.44144 0.13906 -0.45625 0.15104 -0.46389 C 0.15755 -0.46783 0.16445 -0.46968 0.17109 -0.47315 C 0.17604 -0.47593 0.18073 -0.48056 0.18581 -0.48264 C 0.19414 -0.48565 0.20273 -0.48635 0.2112 -0.4882 C 0.21758 -0.4875 0.22396 -0.48843 0.23021 -0.48635 C 0.23359 -0.48519 0.23659 -0.48172 0.23971 -0.47894 C 0.25885 -0.46112 0.24948 -0.47014 0.26302 -0.4507 C 0.26575 -0.44676 0.26875 -0.44352 0.27135 -0.43936 C 0.27474 -0.43403 0.2776 -0.42801 0.28086 -0.42246 C 0.28711 -0.41227 0.29453 -0.40417 0.29987 -0.39237 C 0.30312 -0.38565 0.30651 -0.37894 0.30937 -0.37176 C 0.32018 -0.34584 0.32643 -0.33102 0.33372 -0.30417 C 0.33607 -0.29561 0.33841 -0.28704 0.3401 -0.27778 C 0.34271 -0.26389 0.34414 -0.24352 0.34531 -0.22917 C 0.34453 -0.19491 0.34583 -0.12963 0.33581 -0.09375 C 0.33372 -0.08635 0.3319 -0.07871 0.32956 -0.0713 C 0.32617 -0.06088 0.32005 -0.04653 0.31575 -0.0375 C 0.31341 -0.03241 0.3112 -0.02686 0.30833 -0.02246 C 0.30338 -0.01482 0.29792 -0.00857 0.29258 -0.00186 C 0.28789 0.00393 0.27396 0.01967 0.27135 0.02083 C 0.25364 0.02777 0.26953 0.02106 0.25456 0.02824 C 0.25169 0.02962 0.24896 0.03148 0.24609 0.03194 C 0.23971 0.03333 0.23333 0.03333 0.22708 0.03379 C 0.21758 0.03263 0.20794 0.03287 0.19857 0.03009 C 0.19544 0.02916 0.19297 0.025 0.1901 0.02268 C 0.18698 0.0199 0.18359 0.01828 0.1806 0.01504 C 0.17252 0.00671 0.17213 0.003 0.16575 -0.00741 C 0.15469 -0.02547 0.16146 -0.01088 0.15312 -0.03195 C 0.15208 -0.0382 0.15117 -0.04445 0.15 -0.0507 C 0.1487 -0.05695 0.14674 -0.06297 0.1457 -0.06945 C 0.14453 -0.07686 0.14427 -0.0845 0.14362 -0.0919 C 0.14427 -0.11459 0.14375 -0.13727 0.1457 -0.1595 C 0.14661 -0.17014 0.14948 -0.17987 0.15208 -0.18959 C 0.15989 -0.21968 0.16875 -0.23866 0.18268 -0.26297 C 0.2 -0.29283 0.21601 -0.32639 0.23659 -0.34931 C 0.26406 -0.37987 0.28945 -0.4176 0.31888 -0.44121 C 0.33372 -0.45325 0.34831 -0.46621 0.36328 -0.47686 C 0.39062 -0.49653 0.46029 -0.53635 0.48164 -0.54445 C 0.49284 -0.54885 0.50404 -0.55463 0.51536 -0.55764 C 0.52513 -0.56042 0.53515 -0.56019 0.54505 -0.56135 C 0.56575 -0.55834 0.58711 -0.56065 0.60729 -0.55209 C 0.62578 -0.54422 0.64765 -0.497 0.65807 -0.475 C 0.66693 -0.45625 0.67565 -0.43704 0.68333 -0.4169 C 0.69739 -0.38033 0.70963 -0.3375 0.72135 -0.29862 C 0.72461 -0.27477 0.73125 -0.25163 0.73086 -0.22709 C 0.73021 -0.18149 0.72383 -0.13658 0.71823 -0.0919 C 0.71497 -0.06575 0.7082 -0.04098 0.70456 -0.01505 C 0.70338 -0.00741 0.70325 0.00069 0.7013 0.00763 C 0.69544 0.02893 0.68906 0.05023 0.68125 0.06944 C 0.67825 0.07708 0.67318 0.0912 0.66862 0.09583 C 0.66094 0.10347 0.65234 0.10833 0.64427 0.11458 C 0.62812 0.11342 0.61185 0.11273 0.5957 0.11087 C 0.59193 0.11041 0.56002 0.10625 0.54922 0.10138 C 0.5431 0.09884 0.53294 0.09189 0.52708 0.08634 C 0.522 0.08171 0.51719 0.07638 0.51224 0.07152 C 0.48802 0.01388 0.52526 0.1 0.49739 0.04328 C 0.49284 0.03379 0.48867 0.02361 0.48476 0.01319 C 0.48268 0.0074 0.48138 0.00046 0.47956 -0.00556 C 0.47747 -0.01204 0.47526 -0.01806 0.47318 -0.02431 C 0.47109 -0.03936 0.46875 -0.0544 0.4668 -0.06945 C 0.46263 -0.10278 0.46276 -0.14098 0.46888 -0.17269 C 0.47279 -0.19213 0.48164 -0.20764 0.4901 -0.22153 C 0.51237 -0.25834 0.52474 -0.27084 0.55026 -0.28542 C 0.56354 -0.29306 0.57643 -0.30533 0.59036 -0.30602 L 0.6306 -0.30788 C 0.63515 -0.30533 0.63997 -0.30417 0.64427 -0.30047 C 0.64818 -0.29723 0.65143 -0.2919 0.65482 -0.28727 C 0.67409 -0.26158 0.66914 -0.26413 0.69075 -0.21413 C 0.70143 -0.18936 0.70703 -0.17454 0.71823 -0.14653 C 0.72396 -0.13218 0.73099 -0.11922 0.73515 -0.10325 C 0.73685 -0.0963 0.73854 -0.08936 0.74036 -0.08264 C 0.74375 -0.07061 0.74909 -0.05996 0.75091 -0.047 L 0.75833 0.00578 C 0.75872 0.01134 0.75963 0.01689 0.75937 0.02268 C 0.75833 0.06273 0.75911 0.08865 0.74466 0.12013 C 0.73568 0.13981 0.72513 0.15717 0.71406 0.17291 C 0.71042 0.17777 0.70755 0.18449 0.70338 0.18796 C 0.68841 0.19976 0.67331 0.21388 0.6569 0.21782 L 0.63372 0.22361 C 0.62708 0.21782 0.61966 0.21435 0.61367 0.20671 C 0.60924 0.20092 0.60625 0.19212 0.60312 0.18402 C 0.6013 0.17962 0.6 0.1743 0.59883 0.16898 C 0.59492 0.15162 0.59466 0.14652 0.59258 0.12962 C 0.5931 0.1155 0.58971 0.05717 0.59883 0.03009 C 0.60065 0.02476 0.60234 0.01875 0.60521 0.01504 C 0.61445 0.003 0.62435 -0.00788 0.63476 -0.0169 C 0.63867 -0.02014 0.65534 -0.022 0.65911 -0.02246 C 0.66289 -0.02385 0.6668 -0.02732 0.6707 -0.02616 C 0.67591 -0.02477 0.69726 -0.01459 0.70456 -0.00371 C 0.71055 0.00532 0.71614 0.01574 0.72135 0.02638 C 0.72396 0.03148 0.72578 0.0375 0.72773 0.04328 C 0.73281 0.0581 0.73802 0.07291 0.74258 0.08842 C 0.74453 0.09513 0.74674 0.1125 0.74779 0.12013 C 0.74818 0.13032 0.74922 0.14027 0.74883 0.15023 C 0.74844 0.16111 0.74752 0.17199 0.7457 0.18217 C 0.74206 0.20254 0.73073 0.22037 0.72239 0.23287 C 0.71927 0.23773 0.71575 0.24189 0.71185 0.24421 C 0.70364 0.24884 0.69492 0.25046 0.68659 0.2537 C 0.66719 0.25231 0.64765 0.25416 0.62838 0.24976 C 0.62461 0.24907 0.62161 0.24351 0.61888 0.23865 C 0.61471 0.23078 0.61146 0.22152 0.60833 0.21226 C 0.6043 0.2 0.59726 0.15138 0.59674 0.14837 C 0.59557 0.11805 0.59388 0.08935 0.59674 0.05833 C 0.59805 0.04444 0.60273 0.03217 0.60521 0.01875 C 0.60625 0.01273 0.60612 0.00601 0.60729 3.33333E-6 C 0.6151 -0.0382 0.61823 -0.04306 0.62838 -0.07686 C 0.63047 -0.0838 0.63489 -0.10139 0.63789 -0.10695 C 0.64583 -0.12107 0.65417 -0.13473 0.66328 -0.14653 C 0.66667 -0.1507 0.67083 -0.15232 0.67487 -0.15394 C 0.68502 -0.15788 0.69531 -0.16019 0.7056 -0.16343 C 0.71015 -0.15903 0.71536 -0.15625 0.71927 -0.15024 C 0.7237 -0.14352 0.72656 -0.13426 0.72982 -0.1257 C 0.73698 -0.10764 0.74284 -0.08241 0.74779 -0.06389 C 0.75091 -0.03843 0.75351 -0.02223 0.75312 0.00578 C 0.75286 0.01712 0.75182 0.02847 0.74987 0.03958 C 0.74765 0.05231 0.73724 0.06805 0.7319 0.07337 C 0.72252 0.0824 0.7125 0.08981 0.70234 0.09583 C 0.69765 0.09861 0.69258 0.09861 0.68763 0.09953 C 0.67851 0.10115 0.66927 0.10208 0.66015 0.10324 C 0.61276 0.09976 0.61419 0.10462 0.57239 0.08634 C 0.56732 0.08425 0.56237 0.08125 0.55768 0.07708 C 0.54362 0.06458 0.53685 0.05393 0.52487 0.03773 C 0.51393 -0.01042 0.51758 0.01064 0.51224 -0.02431 C 0.51081 -0.06713 0.50599 -0.10834 0.5112 -0.15024 C 0.51784 -0.20394 0.5168 -0.1669 0.53125 -0.23473 C 0.54284 -0.28889 0.54362 -0.29977 0.54818 -0.33982 C 0.54948 -0.37524 0.55039 -0.38195 0.54713 -0.42431 C 0.54583 -0.44098 0.54362 -0.44815 0.53867 -0.45996 C 0.53633 -0.46575 0.53411 -0.472 0.53125 -0.47686 C 0.52565 -0.48658 0.52057 -0.49838 0.51328 -0.50325 C 0.49739 -0.51389 0.50781 -0.50764 0.48164 -0.51829 C 0.46966 -0.5132 0.45599 -0.51505 0.4457 -0.50325 C 0.43672 -0.49306 0.43294 -0.47269 0.42773 -0.45625 C 0.42552 -0.44931 0.42448 -0.44144 0.42357 -0.4338 C 0.42005 -0.40741 0.41836 -0.38612 0.41614 -0.36042 C 0.42279 -0.24815 0.4164 -0.30556 0.42669 -0.24028 C 0.42747 -0.23542 0.42747 -0.22987 0.42877 -0.22524 C 0.43555 -0.20209 0.44583 -0.18218 0.45104 -0.15764 C 0.45404 -0.14306 0.45742 -0.12778 0.45937 -0.11274 C 0.46276 -0.08704 0.46328 -0.075 0.46471 -0.05255 C 0.46289 -0.02686 0.46328 -0.00047 0.45937 0.02453 C 0.4569 0.04097 0.4513 0.05555 0.4457 0.06944 C 0.44388 0.07384 0.44271 0.07916 0.44036 0.08263 C 0.4289 0.10115 0.41601 0.11296 0.4013 0.12222 C 0.3931 0.12731 0.3845 0.13032 0.37604 0.13333 C 0.37213 0.13472 0.36823 0.13495 0.36432 0.13518 C 0.35586 0.13611 0.34752 0.13657 0.33906 0.13726 C 0.32812 0.13518 0.31706 0.13518 0.30625 0.13148 C 0.28997 0.12592 0.26471 0.10023 0.25234 0.08842 C 0.24831 0.08449 0.24479 0.07916 0.24075 0.07523 C 0.23346 0.06782 0.22539 0.06319 0.21862 0.05462 C 0.2056 0.03796 0.19388 0.01828 0.18164 3.33333E-6 C 0.17187 -0.01459 0.16002 -0.03403 0.15417 -0.05255 C 0.14154 -0.0926 0.14713 -0.072 0.13724 -0.11459 C 0.13659 -0.13149 0.1362 -0.14838 0.13515 -0.16528 C 0.13476 -0.17038 0.1332 -0.175 0.13307 -0.18033 C 0.13281 -0.18959 0.13359 -0.19908 0.13411 -0.20834 C 0.13437 -0.21343 0.13424 -0.21852 0.13515 -0.22338 C 0.13711 -0.2338 0.13997 -0.24352 0.14258 -0.25348 C 0.14388 -0.25857 0.14479 -0.26413 0.14674 -0.26852 C 0.1737 -0.32917 0.16055 -0.29977 0.1763 -0.32477 C 0.18099 -0.33218 0.18529 -0.34028 0.1901 -0.34746 C 0.19232 -0.35093 0.19518 -0.35325 0.19752 -0.35672 C 0.20143 -0.36274 0.20482 -0.37038 0.20911 -0.37547 C 0.21159 -0.37848 0.21471 -0.3794 0.21758 -0.38125 C 0.22305 -0.38473 0.22174 -0.38334 0.23021 -0.38496 C 0.23047 -0.38496 0.27096 -0.39538 0.28411 -0.37732 C 0.28685 -0.37362 0.28893 -0.36852 0.29154 -0.36436 C 0.2931 -0.36158 0.29505 -0.35926 0.29674 -0.35672 C 0.30364 -0.33727 0.30781 -0.32755 0.31263 -0.30788 C 0.31354 -0.3044 0.31393 -0.30047 0.31471 -0.29676 C 0.31784 -0.28149 0.31588 -0.2926 0.32005 -0.27593 C 0.32044 -0.27431 0.32044 -0.272 0.32109 -0.27038 C 0.32187 -0.2676 0.32318 -0.26551 0.32422 -0.26297 C 0.325 -0.26112 0.32552 -0.25903 0.3263 -0.25718 C 0.32943 -0.25024 0.3332 -0.24422 0.33581 -0.23658 C 0.35195 -0.19075 0.33255 -0.24491 0.34531 -0.21204 C 0.34648 -0.20926 0.347 -0.20533 0.34857 -0.20278 C 0.35026 -0.19954 0.35286 -0.19792 0.35482 -0.19514 L 0.35911 -0.18959 C 0.36732 -0.19399 0.36888 -0.19051 0.37174 -0.20093 C 0.37187 -0.20139 0.37174 -0.20209 0.37174 -0.20278 L 0.37174 -0.20278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031" y="0"/>
            <a:ext cx="10515600" cy="13255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Zakroužkuj nejkratší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58" r="20744"/>
          <a:stretch/>
        </p:blipFill>
        <p:spPr>
          <a:xfrm rot="16200000">
            <a:off x="3685680" y="278142"/>
            <a:ext cx="4237148" cy="561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3735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031" y="0"/>
            <a:ext cx="10515600" cy="13255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Seřaď od </a:t>
            </a:r>
            <a:r>
              <a:rPr lang="cs-CZ" sz="3200" dirty="0" smtClean="0"/>
              <a:t>nejkratší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58" r="20744"/>
          <a:stretch/>
        </p:blipFill>
        <p:spPr>
          <a:xfrm rot="16200000">
            <a:off x="3685680" y="278142"/>
            <a:ext cx="4237148" cy="5612691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2565226" y="1330439"/>
            <a:ext cx="592428" cy="708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000259" y="2389027"/>
            <a:ext cx="592428" cy="708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2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10488046" y="3779949"/>
            <a:ext cx="592428" cy="708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813052" y="4488287"/>
            <a:ext cx="592428" cy="708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3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9872007" y="1629177"/>
            <a:ext cx="592428" cy="708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710017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031" y="0"/>
            <a:ext cx="10515600" cy="13255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Pracovní list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58" r="20744"/>
          <a:stretch/>
        </p:blipFill>
        <p:spPr>
          <a:xfrm rot="16200000">
            <a:off x="3685680" y="278142"/>
            <a:ext cx="4237148" cy="561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81327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pracovních listů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prezentace je pracovní list k vystřihnutí kartiček.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porovnat velikosti.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na snímku jsou obrázky 2 obchodů, děti vybírají správný</a:t>
            </a:r>
            <a:endParaRPr lang="cs-CZ" dirty="0"/>
          </a:p>
          <a:p>
            <a:r>
              <a:rPr lang="cs-CZ" dirty="0" smtClean="0"/>
              <a:t>3. snímek </a:t>
            </a:r>
            <a:r>
              <a:rPr lang="cs-CZ" dirty="0"/>
              <a:t>– děti </a:t>
            </a:r>
            <a:r>
              <a:rPr lang="cs-CZ" dirty="0" smtClean="0"/>
              <a:t>hledají správný obrázek</a:t>
            </a:r>
          </a:p>
          <a:p>
            <a:r>
              <a:rPr lang="cs-CZ" dirty="0"/>
              <a:t>4</a:t>
            </a:r>
            <a:r>
              <a:rPr lang="cs-CZ" dirty="0" smtClean="0"/>
              <a:t>. snímek – děti přesouvají pastelky podle velikosti</a:t>
            </a:r>
          </a:p>
          <a:p>
            <a:r>
              <a:rPr lang="cs-CZ" dirty="0" smtClean="0"/>
              <a:t>5. snímek – přesouvají podle velikosti a přiřazují čísla</a:t>
            </a:r>
          </a:p>
          <a:p>
            <a:r>
              <a:rPr lang="cs-CZ" dirty="0" smtClean="0"/>
              <a:t>5. snímek – pracovní list, děti vystřihnou obrázky z pracovního listu (využití KUMUČE)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Zeleno-žlutá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325</Words>
  <Application>Microsoft Office PowerPoint</Application>
  <PresentationFormat>Vlastní</PresentationFormat>
  <Paragraphs>69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Office</vt:lpstr>
      <vt:lpstr>Barevné pastelky</vt:lpstr>
      <vt:lpstr>Kde koupíš pastelky?</vt:lpstr>
      <vt:lpstr>Pastelky uchopíš do…?</vt:lpstr>
      <vt:lpstr>Zakroužkuj nejkratší</vt:lpstr>
      <vt:lpstr>Seřaď od nejkratší</vt:lpstr>
      <vt:lpstr>Pracovní list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2015-03-12T07:29:31Z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