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21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9" r:id="rId4"/>
    <p:sldId id="290" r:id="rId5"/>
    <p:sldId id="291" r:id="rId6"/>
    <p:sldId id="292" r:id="rId7"/>
    <p:sldId id="275" r:id="rId8"/>
    <p:sldId id="276" r:id="rId9"/>
    <p:sldId id="277" r:id="rId10"/>
    <p:sldId id="278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79" autoAdjust="0"/>
    <p:restoredTop sz="90143" autoAdjust="0"/>
  </p:normalViewPr>
  <p:slideViewPr>
    <p:cSldViewPr snapToGrid="0">
      <p:cViewPr>
        <p:scale>
          <a:sx n="90" d="100"/>
          <a:sy n="90" d="100"/>
        </p:scale>
        <p:origin x="66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11. 2. 2015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11. 2. 2015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3556000" y="0"/>
            <a:ext cx="8636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127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4489157" y="533400"/>
            <a:ext cx="68072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4472589" y="3539864"/>
            <a:ext cx="6819704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7828299" y="6557946"/>
            <a:ext cx="2669952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8CFA630-13BB-46C4-BD44-B2C5F9B66074}" type="datetimeFigureOut">
              <a:rPr lang="en-US" smtClean="0"/>
              <a:pPr/>
              <a:t>2/11/2015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3759200" y="6557946"/>
            <a:ext cx="3903629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507845" y="6556248"/>
            <a:ext cx="784448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2400" y="2821838"/>
            <a:ext cx="8340651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22400" y="1905001"/>
            <a:ext cx="8340651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98984" y="6556810"/>
            <a:ext cx="2669952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313811" y="6556810"/>
            <a:ext cx="38608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978603" y="6555112"/>
            <a:ext cx="784448" cy="228600"/>
          </a:xfrm>
        </p:spPr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469392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71744" y="1600201"/>
            <a:ext cx="469392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867400"/>
            <a:ext cx="469392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571744" y="5867400"/>
            <a:ext cx="469392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711840"/>
            <a:ext cx="469392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571744" y="1711840"/>
            <a:ext cx="469392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786384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497416"/>
            <a:ext cx="786384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09600" y="2133600"/>
            <a:ext cx="9652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797292" y="1004669"/>
            <a:ext cx="5759369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795609" y="998817"/>
            <a:ext cx="5759369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85464" y="1143000"/>
            <a:ext cx="4572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185464" y="3283634"/>
            <a:ext cx="4572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884909" y="1041002"/>
            <a:ext cx="560832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274956"/>
            <a:ext cx="2032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5657088" y="6557946"/>
            <a:ext cx="2669952" cy="226902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556248"/>
            <a:ext cx="4876800" cy="228600"/>
          </a:xfrm>
        </p:spPr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339328" y="6553200"/>
            <a:ext cx="784448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10871200" y="0"/>
            <a:ext cx="1320800" cy="6858000"/>
          </a:xfrm>
          <a:prstGeom prst="rect">
            <a:avLst/>
          </a:prstGeom>
          <a:blipFill>
            <a:blip r:embed="rId14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2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609600" y="1609416"/>
            <a:ext cx="9652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5661248" y="6557946"/>
            <a:ext cx="2669952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609600" y="6557946"/>
            <a:ext cx="48768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8335264" y="6556248"/>
            <a:ext cx="784448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/>
              <a:t>Hra na barevná </a:t>
            </a:r>
            <a:r>
              <a:rPr lang="cs-CZ" sz="4000" dirty="0" smtClean="0"/>
              <a:t>auta I.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cap="none" dirty="0" smtClean="0"/>
              <a:t>Jaroslava Růžičková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pohybové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Reakce na barvy- červená, žlutá, zelená. </a:t>
            </a:r>
          </a:p>
          <a:p>
            <a:r>
              <a:rPr lang="cs-CZ" dirty="0" smtClean="0"/>
              <a:t>Volný běh po třídě s vyhýbáním nebo na povel běh v daném směru.</a:t>
            </a:r>
          </a:p>
          <a:p>
            <a:r>
              <a:rPr lang="cs-CZ" dirty="0" smtClean="0"/>
              <a:t>Děti reagují na barvu praporku, který ukazuje učitelka.</a:t>
            </a:r>
          </a:p>
          <a:p>
            <a:r>
              <a:rPr lang="cs-CZ" dirty="0" smtClean="0"/>
              <a:t>Je možné děti rozdělit na skupinky podle barev- žlutá, zelená, modrá, červená.</a:t>
            </a:r>
          </a:p>
          <a:p>
            <a:r>
              <a:rPr lang="cs-CZ" dirty="0" smtClean="0"/>
              <a:t>Běh v prostoru podle barvy s reakcí na praporky nebo povel- domů- zpět na výchozí pozici.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17" t="22277" r="3126" b="27823"/>
          <a:stretch/>
        </p:blipFill>
        <p:spPr>
          <a:xfrm rot="12033273">
            <a:off x="7111281" y="567091"/>
            <a:ext cx="2447967" cy="135291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5" t="22481" r="8292" b="18904"/>
          <a:stretch/>
        </p:blipFill>
        <p:spPr>
          <a:xfrm>
            <a:off x="4526146" y="702503"/>
            <a:ext cx="1920505" cy="13324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93" t="5625" b="73541"/>
          <a:stretch/>
        </p:blipFill>
        <p:spPr>
          <a:xfrm>
            <a:off x="1506357" y="654362"/>
            <a:ext cx="1943466" cy="1428750"/>
          </a:xfrm>
          <a:prstGeom prst="rect">
            <a:avLst/>
          </a:prstGeom>
        </p:spPr>
      </p:pic>
      <p:sp>
        <p:nvSpPr>
          <p:cNvPr id="7" name="Vývojový diagram: spojnice 6"/>
          <p:cNvSpPr/>
          <p:nvPr/>
        </p:nvSpPr>
        <p:spPr>
          <a:xfrm>
            <a:off x="4779166" y="3380859"/>
            <a:ext cx="1414463" cy="131445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1633537" y="3511846"/>
            <a:ext cx="1414463" cy="1314450"/>
          </a:xfrm>
          <a:prstGeom prst="flowChartConnector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8208641" y="3380859"/>
            <a:ext cx="1414463" cy="1314450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2118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-0.00013 -0.00231 -0.00169 -0.02939 -0.00234 -0.03333 C -0.00286 -0.03634 -0.0039 -0.03889 -0.00468 -0.04166 C -0.00508 -0.05208 -0.00534 -0.06273 -0.00586 -0.07291 C -0.00703 -0.09352 -0.00833 -0.0787 -0.00586 -0.10416 C -0.0056 -0.10694 -0.00247 -0.1206 -0.00234 -0.12083 C -0.00104 -0.12523 0.00143 -0.1287 0.00235 -0.13333 C 0.00274 -0.13541 0.00274 -0.13796 0.00352 -0.13958 C 0.00664 -0.14629 0.0086 -0.14606 0.01289 -0.14791 C 0.02266 -0.14722 0.03242 -0.14768 0.04219 -0.14583 C 0.04362 -0.1456 0.04453 -0.14328 0.04571 -0.14166 C 0.04766 -0.13912 0.04987 -0.1368 0.05157 -0.13333 C 0.0543 -0.12777 0.0556 -0.1199 0.0586 -0.11458 C 0.06263 -0.1074 0.06211 -0.10902 0.06563 -0.1 C 0.06719 -0.09606 0.06849 -0.09143 0.07032 -0.0875 L 0.075 -0.07708 C 0.07539 -0.075 0.07565 -0.07291 0.07617 -0.07083 C 0.078 -0.06365 0.07852 -0.06273 0.08086 -0.05625 C 0.08125 -0.05277 0.08112 -0.04907 0.08203 -0.04583 C 0.08282 -0.04328 0.0849 -0.04236 0.08555 -0.03958 C 0.09518 -0.00208 0.08308 -0.03588 0.09024 -0.01666 C 0.09076 -0.01389 0.09258 -0.00486 0.09258 -0.00208 C 0.09258 0.00278 0.09271 0.02986 0.09024 0.04167 C 0.08959 0.04445 0.0888 0.04723 0.08789 0.05 C 0.08685 0.05278 0.08555 0.05533 0.08438 0.05834 C 0.0836 0.06019 0.08308 0.06273 0.08203 0.06459 C 0.08099 0.06621 0.07956 0.06713 0.07852 0.06875 C 0.07722 0.07061 0.07617 0.07292 0.075 0.075 C 0.07383 0.07431 0.07253 0.07385 0.07149 0.07292 C 0.06745 0.06922 0.06615 0.06528 0.06328 0.05834 C 0.06055 0.05162 0.05795 0.04491 0.05625 0.0375 C 0.05495 0.03195 0.05417 0.02616 0.05274 0.02084 C 0.05183 0.01713 0.05013 0.01389 0.04922 0.01042 C 0.04792 0.00533 0.04518 -0.01227 0.04453 -0.01666 C 0.04545 -0.0375 0.04532 -0.08102 0.05039 -0.10833 C 0.05313 -0.12338 0.05521 -0.13102 0.05977 -0.14375 C 0.06198 -0.15023 0.0642 -0.15671 0.0668 -0.1625 C 0.07045 -0.17129 0.07552 -0.17824 0.07852 -0.1875 C 0.08008 -0.19236 0.08138 -0.19768 0.08321 -0.20208 C 0.0862 -0.20972 0.09466 -0.22546 0.09844 -0.23125 C 0.103 -0.23865 0.10742 -0.24629 0.1125 -0.25208 C 0.11485 -0.25486 0.11706 -0.2581 0.11953 -0.26041 C 0.13086 -0.27176 0.12956 -0.2706 0.13711 -0.275 C 0.14375 -0.27361 0.15039 -0.27338 0.15703 -0.27083 C 0.15834 -0.27037 0.15951 -0.26852 0.16055 -0.26666 C 0.16393 -0.26018 0.16706 -0.25324 0.16992 -0.24583 C 0.17149 -0.24166 0.17331 -0.23796 0.17461 -0.23333 C 0.17761 -0.22291 0.18321 -0.19884 0.18516 -0.18541 C 0.18698 -0.17314 0.18907 -0.16064 0.18985 -0.14791 L 0.19102 -0.12916 C 0.19063 -0.10416 0.19037 -0.07916 0.18985 -0.05416 C 0.1892 -0.03102 0.18867 -0.03657 0.18633 -0.01458 C 0.1836 0.01158 0.18737 -0.01134 0.18164 0.02084 C 0.1793 0.03334 0.17826 0.04676 0.17461 0.05834 C 0.16953 0.07408 0.16446 0.09283 0.15703 0.10625 C 0.15586 0.10834 0.15469 0.11042 0.15352 0.1125 C 0.15157 0.11528 0.14974 0.11829 0.14766 0.12084 C 0.14649 0.12199 0.14024 0.12454 0.13946 0.125 C 0.13737 0.12361 0.13268 0.1213 0.13125 0.11875 C 0.12813 0.11297 0.12617 0.10556 0.12305 0.1 C 0.11771 0.09051 0.11589 0.08773 0.11133 0.07709 C 0.10729 0.06736 0.10209 0.0588 0.09961 0.04792 C 0.09375 0.02176 0.09597 0.03426 0.09258 0.01042 C 0.09167 -0.01412 0.09024 -0.03171 0.09258 -0.05625 C 0.0931 -0.06157 0.09466 -0.0662 0.0961 -0.07083 C 0.10625 -0.10463 0.11185 -0.12106 0.12657 -0.15 C 0.14076 -0.17801 0.15886 -0.21852 0.17813 -0.23541 C 0.18203 -0.23889 0.18607 -0.24189 0.18985 -0.24583 C 0.19427 -0.25092 0.19818 -0.25764 0.20274 -0.2625 C 0.21576 -0.27754 0.21407 -0.27291 0.22735 -0.28333 C 0.23047 -0.28588 0.23334 -0.28958 0.23672 -0.29166 C 0.23893 -0.29328 0.24141 -0.29305 0.24375 -0.29375 C 0.24571 -0.29444 0.24766 -0.29514 0.24961 -0.29583 C 0.25742 -0.29305 0.26537 -0.29143 0.27305 -0.2875 C 0.27643 -0.28588 0.2793 -0.28217 0.28242 -0.27916 C 0.28438 -0.27731 0.28633 -0.27523 0.28828 -0.27291 C 0.29479 -0.26504 0.29948 -0.25856 0.30469 -0.24791 C 0.30716 -0.24282 0.30912 -0.23657 0.31172 -0.23125 C 0.3142 -0.22615 0.31758 -0.22222 0.31992 -0.21666 C 0.32227 -0.21111 0.32383 -0.20439 0.32578 -0.19791 C 0.32995 -0.18402 0.33255 -0.1743 0.33516 -0.15833 C 0.3362 -0.15162 0.33672 -0.14444 0.3375 -0.1375 C 0.33789 -0.12986 0.33815 -0.12222 0.33867 -0.11458 C 0.33893 -0.10833 0.33998 -0.10231 0.33985 -0.09583 C 0.3392 -0.075 0.33802 -0.05416 0.33633 -0.03333 C 0.3349 -0.01689 0.32982 -0.00671 0.32578 0.00834 C 0.32396 0.01505 0.32305 0.02246 0.3211 0.02917 C 0.3112 0.06065 0.30768 0.06528 0.29532 0.09167 C 0.28972 0.10324 0.29024 0.10394 0.2836 0.1125 C 0.27735 0.12014 0.27839 0.1176 0.27188 0.12292 C 0.26315 0.12963 0.27084 0.12477 0.26367 0.12917 C 0.2586 0.12778 0.25339 0.12709 0.24844 0.125 C 0.24597 0.12385 0.24141 0.11436 0.24024 0.1125 C 0.23789 0.1088 0.23529 0.10579 0.23321 0.10209 C 0.22748 0.0919 0.225 0.08264 0.22032 0.07084 C 0.21797 0.06505 0.21537 0.05996 0.21328 0.05417 C 0.20938 0.04306 0.20755 0.03264 0.20508 0.02084 C 0.203 -0.00833 0.20248 -0.0081 0.20508 -0.05 C 0.20547 -0.0581 0.20638 -0.0662 0.2086 -0.07291 C 0.21315 -0.08727 0.21966 -0.09907 0.225 -0.1125 C 0.22774 -0.11944 0.23008 -0.12685 0.23321 -0.13333 C 0.24141 -0.15115 0.24883 -0.17106 0.25899 -0.18541 C 0.26485 -0.19375 0.27058 -0.20254 0.27657 -0.21041 C 0.28308 -0.21921 0.29011 -0.22662 0.29649 -0.23541 C 0.30339 -0.24537 0.30938 -0.25717 0.31641 -0.26666 C 0.32761 -0.28217 0.3444 -0.30092 0.35742 -0.3125 C 0.3849 -0.33703 0.39401 -0.34606 0.42305 -0.35625 C 0.43034 -0.35902 0.43789 -0.35902 0.44532 -0.36041 C 0.45117 -0.35833 0.45742 -0.35879 0.46289 -0.35416 C 0.4694 -0.34884 0.47513 -0.34027 0.48047 -0.33125 C 0.49571 -0.30555 0.51107 -0.27523 0.52149 -0.24166 C 0.52552 -0.22847 0.52917 -0.21458 0.53203 -0.2 C 0.53464 -0.18657 0.53581 -0.17222 0.53776 -0.15833 C 0.53933 -0.10555 0.54141 -0.09166 0.53086 -0.02916 C 0.52813 -0.01319 0.52214 0.0007 0.5168 0.01459 C 0.50248 0.05093 0.48907 0.08866 0.46758 0.1125 C 0.45664 0.12431 0.45078 0.125 0.43946 0.12917 C 0.43125 0.1257 0.42266 0.12361 0.41485 0.11875 C 0.4086 0.11459 0.403 0.10787 0.39727 0.10209 C 0.37865 0.08311 0.37045 0.07523 0.35508 0.05 C 0.35039 0.04213 0.34571 0.03426 0.34219 0.025 C 0.33477 0.00556 0.33334 -0.01527 0.33047 -0.0375 C 0.33203 -0.06111 0.33073 -0.08611 0.33516 -0.10833 C 0.3375 -0.12083 0.35782 -0.175 0.3668 -0.19375 C 0.38959 -0.24213 0.41771 -0.29189 0.44883 -0.32083 C 0.45625 -0.32777 0.46328 -0.33588 0.4711 -0.34166 C 0.49245 -0.35787 0.49688 -0.35671 0.51914 -0.3625 C 0.53321 -0.35972 0.54753 -0.35995 0.5612 -0.35416 C 0.56654 -0.35208 0.57071 -0.3449 0.57526 -0.33958 C 0.5793 -0.33518 0.58347 -0.33078 0.58698 -0.325 C 0.59518 -0.3125 0.59792 -0.30023 0.60339 -0.28333 C 0.60417 -0.27847 0.60534 -0.27384 0.60573 -0.26875 C 0.60768 -0.25023 0.60703 -0.23819 0.60573 -0.21875 C 0.6056 -0.21666 0.60495 -0.21481 0.60456 -0.2125 C 0.60339 -0.20578 0.60222 -0.19884 0.60104 -0.19166 C 0.60065 -0.18842 0.60039 -0.18472 0.59987 -0.18125 C 0.59883 -0.17338 0.59805 -0.1743 0.59636 -0.16458 C 0.59362 -0.14838 0.59727 -0.15972 0.59284 -0.14791 C 0.59245 -0.14375 0.59219 -0.13958 0.59167 -0.13541 C 0.59141 -0.13333 0.59089 -0.13148 0.5905 -0.12916 C 0.58998 -0.12523 0.58998 -0.12083 0.58933 -0.11666 C 0.5888 -0.1125 0.58763 -0.10856 0.58698 -0.10416 C 0.58659 -0.10139 0.58646 -0.09861 0.58581 -0.09583 C 0.58529 -0.09305 0.58425 -0.09051 0.58347 -0.0875 C 0.58308 -0.08564 0.58295 -0.08333 0.58229 -0.08125 C 0.58177 -0.07916 0.5806 -0.07731 0.57995 -0.075 C 0.57513 -0.05787 0.58386 -0.08217 0.57643 -0.06041 C 0.57227 -0.04814 0.57292 -0.05 0.56823 -0.04166 C 0.56745 -0.0375 0.56823 -0.03055 0.56589 -0.02916 L 0.56237 -0.02708 L 0.56237 -0.02708 " pathEditMode="relative" ptsTypes="AAAAA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3 3.7037E-6 L 0.00013 3.7037E-6 C 0.00365 0.0037 0.00716 0.00694 0.01068 0.01064 C 0.01185 0.0118 0.01289 0.01365 0.01419 0.01481 C 0.0168 0.01666 0.01966 0.01736 0.0224 0.01898 C 0.02357 0.01944 0.02474 0.02037 0.02591 0.02083 C 0.02982 0.02037 0.03385 0.02083 0.03763 0.01898 C 0.04232 0.01643 0.04349 0.00833 0.04583 0.00231 C 0.04805 -0.00348 0.04974 -0.01019 0.05286 -0.01436 C 0.05625 -0.01899 0.05833 -0.02107 0.06107 -0.02686 C 0.06198 -0.02894 0.0625 -0.03125 0.06341 -0.03334 C 0.0707 -0.04885 0.06302 -0.02801 0.07044 -0.05 C 0.07187 -0.06737 0.07227 -0.06389 0.07044 -0.08334 C 0.07018 -0.08542 0.06979 -0.0875 0.06927 -0.08936 C 0.06758 -0.09538 0.06602 -0.09746 0.06341 -0.10186 C 0.06263 -0.10463 0.06211 -0.10788 0.06107 -0.11019 C 0.06016 -0.11227 0.05859 -0.11297 0.05755 -0.11436 C 0.05339 -0.12061 0.05039 -0.13056 0.04466 -0.13334 L 0.03529 -0.1375 C 0.0306 -0.13658 0.02565 -0.13797 0.02122 -0.13519 C 0.01836 -0.13357 0.01641 -0.12848 0.01419 -0.125 C 0.00664 -0.11297 0.01289 -0.11899 0.00247 -0.09584 L -0.00221 -0.08519 C -0.00313 -0.07987 -0.00586 -0.06482 -0.00573 -0.05834 C -0.00547 -0.04213 -0.00508 -0.02616 -0.00339 -0.01019 C -0.00273 -0.00417 0.0026 0.00092 0.00482 0.00416 C 0.00651 0.00694 0.00768 0.01041 0.00951 0.0125 C 0.01419 0.01851 0.01836 0.01967 0.02357 0.02314 C 0.02552 0.0243 0.02747 0.02592 0.02943 0.02731 C 0.0513 0.02453 0.07331 0.02361 0.09505 0.01898 C 0.1026 0.01712 0.11003 0.0125 0.11732 0.00833 C 0.14388 -0.00625 0.14336 -0.00533 0.16302 -0.025 C 0.17799 -0.03982 0.18398 -0.04213 0.19349 -0.0625 C 0.19492 -0.06551 0.19609 -0.06922 0.19701 -0.07269 C 0.19948 -0.08241 0.19961 -0.08774 0.20052 -0.09769 C 0.19896 -0.17038 0.20312 -0.13218 0.19701 -0.1625 C 0.19609 -0.16644 0.19596 -0.17107 0.19466 -0.175 C 0.19349 -0.17825 0.19154 -0.18056 0.18997 -0.18334 C 0.18763 -0.19167 0.18659 -0.20163 0.18294 -0.20834 C 0.18099 -0.21158 0.17917 -0.21551 0.17708 -0.21852 C 0.17279 -0.22477 0.15937 -0.2382 0.15599 -0.23936 L 0.15013 -0.24167 C 0.14232 -0.23889 0.13411 -0.23866 0.12669 -0.23334 C 0.12305 -0.23056 0.12135 -0.22315 0.11849 -0.21852 C 0.10573 -0.19885 0.10872 -0.20996 0.09857 -0.18334 C 0.09089 -0.1632 0.07812 -0.12663 0.07161 -0.10186 C 0.06458 -0.07547 0.06263 -0.06227 0.05755 -0.03519 C 0.05677 -0.02547 0.05365 0.0118 0.05404 0.02314 C 0.05456 0.03981 0.05534 0.05671 0.05755 0.07314 C 0.05885 0.08263 0.06185 0.09143 0.06458 0.1 C 0.07214 0.12523 0.07878 0.13819 0.09388 0.15416 C 0.09779 0.15833 0.10143 0.16365 0.1056 0.16666 C 0.10964 0.1699 0.11419 0.17083 0.11849 0.17314 C 0.12318 0.17569 0.12786 0.1787 0.13255 0.18148 C 0.14661 0.18055 0.16068 0.18078 0.17474 0.17916 C 0.18021 0.1787 0.18568 0.17685 0.19115 0.175 C 0.20143 0.17175 0.21328 0.1662 0.22279 0.15833 C 0.23203 0.15092 0.24128 0.14351 0.24974 0.13333 C 0.25234 0.13032 0.26732 0.11319 0.26966 0.10833 C 0.27409 0.09953 0.28138 0.07916 0.28138 0.07916 C 0.28216 0.07453 0.28281 0.06944 0.28372 0.06481 C 0.28659 0.0493 0.2862 0.05833 0.28841 0.03981 C 0.28893 0.03495 0.28919 0.03009 0.28958 0.025 C 0.28919 -0.00047 0.28932 -0.02639 0.28841 -0.05186 C 0.28815 -0.05695 0.28685 -0.06158 0.28607 -0.06667 C 0.28112 -0.09954 0.28672 -0.06783 0.28021 -0.09769 C 0.2793 -0.10186 0.27878 -0.10625 0.27786 -0.11019 C 0.27526 -0.12107 0.27396 -0.12454 0.26966 -0.13334 C 0.26823 -0.13612 0.26667 -0.13913 0.26497 -0.14167 C 0.26276 -0.14468 0.26068 -0.14885 0.25794 -0.15 L 0.25208 -0.15186 C 0.24896 -0.15139 0.24557 -0.15209 0.24271 -0.15 C 0.23984 -0.14769 0.22865 -0.12732 0.22747 -0.125 C 0.22135 -0.11343 0.21198 -0.09514 0.20755 -0.08102 C 0.20078 -0.0595 0.19505 -0.03658 0.1888 -0.01436 L 0.17826 0.02314 C 0.17513 0.04953 0.16719 0.07546 0.16888 0.10231 C 0.17044 0.12777 0.17057 0.15393 0.17357 0.17916 C 0.17461 0.18773 0.17799 0.1949 0.1806 0.20231 C 0.18307 0.20949 0.18542 0.21712 0.1888 0.22314 C 0.19284 0.23032 0.20651 0.24467 0.21224 0.24814 C 0.21641 0.25046 0.22083 0.25092 0.22513 0.25231 C 0.24661 0.24722 0.26888 0.24907 0.28958 0.2375 C 0.30716 0.22777 0.32253 0.20833 0.33763 0.18981 C 0.36797 0.15208 0.37292 0.15046 0.39974 0.09166 C 0.40911 0.07106 0.41615 0.04722 0.42435 0.025 C 0.42669 -0.01019 0.4306 -0.04561 0.43138 -0.08102 C 0.43216 -0.11852 0.42617 -0.15325 0.41849 -0.1875 C 0.40872 -0.23079 0.4 -0.27385 0.38333 -0.31019 C 0.37839 -0.32107 0.37292 -0.33079 0.36693 -0.33936 C 0.3638 -0.34399 0.35977 -0.34607 0.35638 -0.35 C 0.35312 -0.35371 0.35052 -0.3595 0.34701 -0.3625 C 0.34427 -0.36482 0.32357 -0.37038 0.3224 -0.37084 C 0.3056 -0.36945 0.28854 -0.37223 0.27201 -0.36667 C 0.25221 -0.35973 0.23424 -0.34098 0.21458 -0.33334 C 0.20404 -0.32917 0.19323 -0.32663 0.18294 -0.32084 C 0.15143 -0.30232 0.15104 -0.29538 0.12435 -0.26667 C 0.11628 -0.25788 0.10729 -0.25186 0.09974 -0.24167 C 0.08008 -0.21482 0.06497 -0.19213 0.05286 -0.15602 C 0.04922 -0.14538 0.04622 -0.13426 0.04349 -0.12269 C 0.04154 -0.11482 0.03984 -0.10625 0.0388 -0.09769 C 0.03672 -0.08195 0.03411 -0.05 0.03411 -0.05 C 0.03529 -0.03612 0.03581 -0.022 0.03763 -0.00834 C 0.03854 -0.00093 0.04049 0.00578 0.04232 0.0125 C 0.04531 0.02407 0.04831 0.03194 0.05404 0.03981 C 0.05612 0.04259 0.05885 0.04351 0.06107 0.04583 C 0.06276 0.04768 0.06419 0.05 0.06576 0.05231 C 0.07083 0.05092 0.07617 0.05115 0.08099 0.04814 C 0.08294 0.04675 0.09453 0.03032 0.09622 0.02731 C 0.09948 0.02129 0.10273 0.01527 0.1056 0.00833 C 0.11211 -0.00718 0.11549 -0.02362 0.11966 -0.04167 C 0.12174 -0.05047 0.12357 -0.05973 0.12552 -0.06852 C 0.12682 -0.08658 0.12904 -0.11065 0.12904 -0.12917 C 0.12904 -0.15 0.12865 -0.17084 0.12786 -0.19167 C 0.12747 -0.20209 0.12682 -0.2125 0.12552 -0.22269 C 0.11862 -0.27524 0.12096 -0.24931 0.10794 -0.29167 C 0.09805 -0.32338 0.09857 -0.33588 0.08568 -0.36667 C 0.07591 -0.38982 0.06471 -0.41135 0.05404 -0.43334 C 0.04349 -0.45487 0.0375 -0.46598 0.02474 -0.48334 C 0.01862 -0.49144 0.01263 -0.49954 0.00599 -0.50602 C -0.00651 -0.51852 -0.01875 -0.53334 -0.03268 -0.53936 C -0.05716 -0.55024 -0.04505 -0.547 -0.06901 -0.54977 C -0.08841 -0.54445 -0.09753 -0.54723 -0.11237 -0.52917 C -0.12526 -0.51343 -0.15039 -0.45556 -0.15339 -0.44769 C -0.18411 -0.36852 -0.14792 -0.46389 -0.17917 -0.375 C -0.18438 -0.35996 -0.19089 -0.34653 -0.19557 -0.33102 C -0.19987 -0.31713 -0.20286 -0.30209 -0.20612 -0.2875 C -0.2112 -0.26436 -0.21393 -0.24792 -0.21784 -0.225 C -0.21979 -0.19931 -0.22292 -0.17153 -0.21901 -0.14584 C -0.21693 -0.13195 -0.21237 -0.11945 -0.20729 -0.10834 C -0.20247 -0.09746 -0.19635 -0.0882 -0.18971 -0.08102 C -0.18294 -0.07408 -0.16745 -0.06667 -0.16745 -0.06667 C -0.16406 -0.06667 -0.11198 -0.06852 -0.10417 -0.07269 C -0.08763 -0.08172 -0.04479 -0.1132 -0.02565 -0.1375 C -0.01576 -0.15 -0.00456 -0.16135 0.00247 -0.17917 L 0.01888 -0.22084 C 0.02005 -0.22686 0.02148 -0.23311 0.0224 -0.23936 C 0.02461 -0.25649 0.02344 -0.27801 0.02122 -0.29352 C 0.02018 -0.30047 0.01536 -0.3125 0.01536 -0.3125 L 0.00951 -0.33102 C -0.00052 -0.36088 -0.00247 -0.37084 -0.01393 -0.39352 C -0.02044 -0.40649 -0.02826 -0.41899 -0.0362 -0.42917 C -0.04544 -0.44051 -0.05469 -0.45209 -0.06432 -0.4625 C -0.06836 -0.46667 -0.07292 -0.46968 -0.07721 -0.47269 C -0.08359 -0.47732 -0.09622 -0.48519 -0.10299 -0.4875 C -0.10768 -0.48889 -0.11237 -0.48889 -0.11706 -0.48936 C -0.13034 -0.4875 -0.14388 -0.48843 -0.1569 -0.48334 C -0.16185 -0.48125 -0.16576 -0.47408 -0.16979 -0.46852 C -0.1832 -0.45047 -0.19466 -0.42338 -0.20378 -0.4 C -0.20807 -0.38889 -0.21224 -0.37755 -0.21667 -0.36667 C -0.22161 -0.35463 -0.22734 -0.34352 -0.2319 -0.33102 C -0.23672 -0.31852 -0.24023 -0.3044 -0.24479 -0.29167 C -0.26823 -0.2257 -0.25729 -0.27153 -0.28229 -0.17686 C -0.2875 -0.15718 -0.29648 -0.09746 -0.2987 -0.08334 C -0.29792 -0.06158 -0.29935 -0.03959 -0.29635 -0.01852 C -0.29453 -0.00533 -0.28945 0.00601 -0.28464 0.01666 C -0.27969 0.02777 -0.27344 0.03726 -0.26706 0.04583 C -0.2638 0.05046 -0.24896 0.06064 -0.24596 0.0625 C -0.24245 0.06481 -0.23906 0.06759 -0.23542 0.06898 C -0.22813 0.07129 -0.22057 0.07175 -0.21315 0.07314 C -0.20521 0.07175 -0.18294 0.07013 -0.17214 0.06481 C -0.16393 0.06064 -0.15794 0.05462 -0.15104 0.04583 C -0.1474 0.04143 -0.14375 0.0368 -0.14049 0.03148 C -0.13359 0.01967 -0.1306 0.01111 -0.12526 -0.00186 C -0.12409 -0.0088 -0.1224 -0.01551 -0.12174 -0.02269 C -0.11966 -0.04931 -0.12083 -0.1132 -0.12174 -0.13102 C -0.12214 -0.13704 -0.12435 -0.14213 -0.12526 -0.14769 C -0.12669 -0.15602 -0.12747 -0.16459 -0.12878 -0.17269 C -0.13229 -0.19514 -0.13359 -0.20255 -0.13932 -0.22269 C -0.14701 -0.24931 -0.15156 -0.27987 -0.16276 -0.30186 C -0.16628 -0.3088 -0.17005 -0.31551 -0.17331 -0.32269 C -0.1806 -0.33843 -0.18581 -0.35741 -0.1944 -0.37084 L -0.23073 -0.42686 C -0.23451 -0.43264 -0.23815 -0.43913 -0.24245 -0.44352 C -0.24635 -0.44769 -0.25039 -0.45186 -0.25417 -0.45602 C -0.25781 -0.46019 -0.26107 -0.46505 -0.26471 -0.46852 C -0.26732 -0.4713 -0.27018 -0.47292 -0.27292 -0.475 C -0.28451 -0.48311 -0.28242 -0.48125 -0.29635 -0.4875 C -0.30143 -0.48612 -0.3069 -0.48681 -0.31159 -0.48334 C -0.31536 -0.48033 -0.31797 -0.47362 -0.32096 -0.46852 C -0.33151 -0.45116 -0.32422 -0.46042 -0.33854 -0.43334 C -0.34063 -0.42917 -0.34362 -0.42686 -0.34557 -0.42269 C -0.35404 -0.40556 -0.36432 -0.38195 -0.37018 -0.36019 C -0.37344 -0.34815 -0.3737 -0.34121 -0.37487 -0.32917 C -0.37526 -0.31713 -0.37669 -0.30533 -0.37604 -0.29352 C -0.37513 -0.27732 -0.37318 -0.26112 -0.37018 -0.24584 C -0.36849 -0.23658 -0.36445 -0.2294 -0.36198 -0.22084 C -0.3612 -0.21806 -0.36068 -0.21505 -0.35964 -0.2125 C -0.35833 -0.2088 -0.35651 -0.20556 -0.35495 -0.20186 C -0.34714 -0.18357 -0.35951 -0.21158 -0.35026 -0.18519 C -0.34935 -0.18288 -0.34792 -0.18102 -0.34674 -0.17917 C -0.34453 -0.16713 -0.34727 -0.17825 -0.34206 -0.16667 C -0.34036 -0.1625 -0.33906 -0.15811 -0.33737 -0.15417 C -0.33633 -0.15163 -0.33503 -0.15 -0.33385 -0.14769 C -0.32422 -0.12801 -0.33424 -0.14723 -0.32448 -0.125 C -0.32344 -0.12246 -0.32201 -0.12107 -0.32096 -0.11852 C -0.31992 -0.11621 -0.31953 -0.11297 -0.31862 -0.11019 C -0.31146 -0.08982 -0.31875 -0.11274 -0.31159 -0.09584 C -0.31029 -0.0926 -0.30924 -0.08866 -0.30807 -0.08519 C -0.30729 -0.08311 -0.30651 -0.08102 -0.30573 -0.07917 C -0.30456 -0.07616 -0.30313 -0.07385 -0.30221 -0.07084 C -0.30078 -0.06598 -0.3 -0.06088 -0.2987 -0.05602 C -0.29727 -0.05047 -0.29531 -0.04514 -0.29401 -0.03936 C -0.29206 -0.03079 -0.29141 -0.02639 -0.28815 -0.01852 C -0.28724 -0.01621 -0.28581 -0.01436 -0.28464 -0.0125 L -0.28229 3.7037E-6 C -0.2819 0.00231 -0.28138 0.00416 -0.28112 0.00648 C -0.27969 0.02129 -0.28125 0.01527 -0.2776 0.025 C -0.27799 0.03194 -0.2776 0.03935 -0.27878 0.04583 C -0.2793 0.04884 -0.28138 0.04976 -0.28229 0.05231 C -0.28333 0.05462 -0.28385 0.05787 -0.28464 0.06064 C -0.28424 0.06388 -0.28503 0.06875 -0.28346 0.07083 C -0.28229 0.07268 -0.28034 0.06967 -0.27878 0.06898 C -0.27839 0.06875 -0.27956 0.06898 -0.27995 0.06898 L -0.27995 0.06898 " pathEditMode="relative" ptsTypes="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351 0.00046 0.00703 0.00069 0.01054 0.00185 C 0.01302 0.00278 0.01523 0.00463 0.01758 0.00602 C 0.01875 0.00694 0.01992 0.00787 0.02109 0.00833 C 0.02539 0.00972 0.02995 0.01088 0.03398 0.01435 C 0.03554 0.01574 0.03698 0.01759 0.03867 0.01852 C 0.04219 0.02106 0.04922 0.025 0.04922 0.025 C 0.05703 0.04352 0.05299 0.03773 0.05976 0.04583 C 0.06406 0.06852 0.05716 0.03403 0.06328 0.0581 C 0.06549 0.06713 0.06536 0.0706 0.06679 0.07894 C 0.06719 0.08125 0.06758 0.08333 0.06797 0.08519 C 0.06758 0.09769 0.06745 0.11042 0.06679 0.12269 C 0.06627 0.13218 0.06263 0.14236 0.05859 0.14769 C 0.05703 0.15 0.0556 0.15231 0.0539 0.15394 C 0.05208 0.15579 0.05 0.15671 0.04804 0.1581 C 0.03437 0.16944 0.0431 0.16389 0.03515 0.16852 C 0.02383 0.16806 0.0125 0.16782 0.00117 0.16667 C -0.00078 0.16644 -0.00287 0.16597 -0.00469 0.16435 C -0.00651 0.16296 -0.00781 0.16019 -0.00938 0.1581 C -0.01745 0.13657 -0.00456 0.16898 -0.01641 0.14769 C -0.01771 0.1456 -0.01784 0.14213 -0.01875 0.13935 C -0.02722 0.11528 -0.0168 0.15046 -0.02578 0.11852 C -0.02617 0.11505 -0.02643 0.11157 -0.02696 0.10833 C -0.02735 0.10509 -0.02995 0.09051 -0.03047 0.08519 C -0.03099 0.08056 -0.03125 0.07546 -0.03164 0.07083 C -0.03203 0.06713 -0.03242 0.06389 -0.03281 0.06019 C -0.03242 0.04583 -0.03255 0.03102 -0.03164 0.01667 C -0.03138 0.01227 -0.03008 0.00833 -0.0293 0.00394 C -0.02891 0.00139 -0.02891 -0.00162 -0.02813 -0.00417 C -0.02604 -0.01157 -0.02435 -0.01944 -0.0211 -0.025 C -0.01953 -0.02778 -0.0181 -0.03079 -0.01641 -0.03333 C -0.01459 -0.03634 -0.01263 -0.03912 -0.01055 -0.04167 C -0.00651 -0.04676 -0.00117 -0.05162 0.00351 -0.05417 C 0.00534 -0.05532 0.00742 -0.05556 0.00937 -0.05648 C 0.01679 -0.05509 0.02448 -0.05602 0.03164 -0.05231 C 0.03502 -0.05023 0.03724 -0.04421 0.03984 -0.03981 C 0.04583 -0.02917 0.04375 -0.0287 0.04922 -0.0169 C 0.05091 -0.01296 0.05312 -0.00972 0.05508 -0.00648 C 0.06224 0.02755 0.05455 -0.00602 0.06328 0.025 C 0.06562 0.03356 0.06849 0.04745 0.07031 0.05602 C 0.0707 0.06157 0.07109 0.06736 0.07148 0.07269 C 0.07187 0.07778 0.07278 0.08241 0.07265 0.0875 C 0.072 0.10833 0.07096 0.12917 0.06914 0.15 C 0.06862 0.15509 0.06692 0.15972 0.06562 0.16435 C 0.06211 0.17708 0.06028 0.18125 0.05508 0.19144 C 0.05182 0.19792 0.04219 0.21435 0.03867 0.21852 C 0.02643 0.23333 0.02383 0.23472 0.01172 0.24167 C 0.00898 0.24306 0.00625 0.24468 0.00351 0.24583 C -0.00078 0.24722 -0.01563 0.24931 -0.01875 0.24977 C -0.02852 0.24838 -0.03841 0.24815 -0.04805 0.24583 C -0.0517 0.24468 -0.05508 0.24167 -0.0586 0.23935 C -0.06328 0.23634 -0.0711 0.23009 -0.075 0.225 C -0.07722 0.22199 -0.07878 0.21782 -0.08086 0.21435 C -0.08308 0.21088 -0.08568 0.20787 -0.08789 0.20417 C -0.0944 0.19236 -0.0931 0.19167 -0.09844 0.17917 C -0.10261 0.16921 -0.1086 0.16134 -0.11133 0.15 C -0.11537 0.13333 -0.11966 0.11412 -0.12539 0.09977 L -0.13125 0.08519 C -0.14089 0.0338 -0.12839 0.09792 -0.13946 0.05 C -0.14284 0.03542 -0.14336 0.02755 -0.14531 0.0125 C -0.14766 -0.02963 -0.14792 -0.02431 -0.14414 -0.08981 C -0.14323 -0.10602 -0.13034 -0.14167 -0.12774 -0.14815 C -0.12578 -0.15301 -0.12409 -0.1581 -0.12188 -0.16273 C -0.11628 -0.17361 -0.11133 -0.18611 -0.1043 -0.19398 C -0.0931 -0.20625 -0.08672 -0.21574 -0.075 -0.22315 C -0.07318 -0.22431 -0.0711 -0.22454 -0.06914 -0.225 C -0.06289 -0.22454 -0.05651 -0.22569 -0.05039 -0.22315 C -0.04831 -0.22199 -0.0474 -0.21713 -0.04571 -0.21481 C -0.03659 -0.20185 -0.04037 -0.21181 -0.03281 -0.19583 C -0.02995 -0.19005 -0.02722 -0.18356 -0.02461 -0.17731 C -0.0168 -0.15833 -0.00899 -0.13843 -0.00586 -0.11481 C -0.00143 -0.08079 -0.00339 -0.09676 0 -0.06667 C 0.00143 -0.03634 0.0026 -0.02315 0 0.0125 C -0.00091 0.02407 -0.00964 0.05741 -0.01172 0.06667 C -0.02331 0.1169 -0.0112 0.07778 -0.03867 0.14352 C -0.05873 0.19167 -0.03698 0.14213 -0.0586 0.1875 C -0.0694 0.20995 -0.07487 0.22963 -0.09258 0.24352 C -0.09948 0.24907 -0.11185 0.25926 -0.11836 0.2625 C -0.12058 0.26343 -0.14271 0.26644 -0.14297 0.26644 C -0.15156 0.26528 -0.16055 0.26713 -0.16875 0.2625 C -0.18112 0.25532 -0.19688 0.23704 -0.20625 0.21852 C -0.21016 0.21088 -0.21302 0.20162 -0.2168 0.19352 C -0.22722 0.17153 -0.23815 0.15602 -0.24727 0.13102 C -0.26472 0.0838 -0.27696 0.04028 -0.28711 -0.0125 C -0.29128 -0.03449 -0.29414 -0.05694 -0.29766 -0.07917 C -0.29831 -0.10046 -0.30235 -0.18472 -0.29883 -0.21065 C -0.29427 -0.24421 -0.28568 -0.27593 -0.27891 -0.30833 C -0.27709 -0.3169 -0.27578 -0.32593 -0.27305 -0.33333 C -0.27097 -0.33935 -0.26745 -0.34306 -0.26485 -0.34815 C -0.25847 -0.36042 -0.25378 -0.37593 -0.2461 -0.38565 C -0.23698 -0.39699 -0.23177 -0.4044 -0.22149 -0.4125 C -0.21185 -0.42014 -0.20261 -0.43009 -0.19219 -0.43333 C -0.17474 -0.43912 -0.1836 -0.43704 -0.16524 -0.43981 C -0.14922 -0.43704 -0.13308 -0.43611 -0.11719 -0.43148 C -0.10729 -0.42847 -0.09531 -0.41181 -0.08789 -0.40231 C -0.08386 -0.39699 -0.07969 -0.3919 -0.07617 -0.38565 C -0.07227 -0.37824 -0.06042 -0.34769 -0.05742 -0.3375 C -0.05469 -0.32824 -0.05274 -0.31806 -0.05039 -0.30833 C -0.04922 -0.29861 -0.04818 -0.28889 -0.04688 -0.27917 C -0.04584 -0.27153 -0.04336 -0.26435 -0.04336 -0.25648 C -0.04336 -0.23472 -0.04479 -0.18148 -0.05156 -0.1544 C -0.05404 -0.14468 -0.05755 -0.13588 -0.06094 -0.12731 C -0.0668 -0.11227 -0.07565 -0.0956 -0.08321 -0.08333 C -0.08776 -0.07616 -0.09232 -0.06898 -0.09727 -0.0625 C -0.10091 -0.05787 -0.10521 -0.05463 -0.10899 -0.05 C -0.11341 -0.04491 -0.11745 -0.03843 -0.12188 -0.03333 C -0.12604 -0.0287 -0.13034 -0.02477 -0.13477 -0.02083 C -0.14245 -0.01412 -0.15235 -0.00671 -0.16055 -0.00231 C -0.16771 0.00162 -0.17995 0.00648 -0.1875 0.00833 C -0.1918 0.00926 -0.1961 0.00972 -0.20039 0.01019 C -0.20664 0.00972 -0.24805 0.01157 -0.26602 0.00185 C -0.27005 -0.00023 -0.27396 -0.00301 -0.27774 -0.00648 C -0.28529 -0.01296 -0.29375 -0.01736 -0.3 -0.02731 C -0.30977 -0.04259 -0.31172 -0.04444 -0.31992 -0.0625 C -0.32331 -0.06991 -0.32591 -0.07824 -0.3293 -0.08565 C -0.33607 -0.09977 -0.35039 -0.12731 -0.35039 -0.12731 C -0.3543 -0.14306 -0.35886 -0.15856 -0.36211 -0.175 C -0.36511 -0.19074 -0.36914 -0.22315 -0.36914 -0.22315 C -0.37149 -0.2713 -0.37474 -0.28866 -0.36446 -0.33981 C -0.36094 -0.35741 -0.35443 -0.37269 -0.34805 -0.3875 C -0.33451 -0.41921 -0.31563 -0.44792 -0.29531 -0.46481 C -0.27735 -0.47963 -0.26263 -0.48472 -0.24492 -0.49167 C -0.23555 -0.48611 -0.22526 -0.48426 -0.2168 -0.475 C -0.20677 -0.46435 -0.19284 -0.4162 -0.18867 -0.40231 C -0.16901 -0.33657 -0.17253 -0.34352 -0.15586 -0.2625 C -0.15026 -0.20347 -0.14623 -0.19236 -0.15938 -0.12315 C -0.16315 -0.10347 -0.1711 -0.08727 -0.17813 -0.07083 C -0.20235 -0.01528 -0.21667 0.00856 -0.24844 0.05 C -0.27917 0.08981 -0.30287 0.11528 -0.33985 0.13519 C -0.35938 0.14583 -0.4 0.15069 -0.42071 0.15394 C -0.43164 0.1463 -0.44375 0.14282 -0.45352 0.13102 C -0.46159 0.12153 -0.46706 0.10625 -0.47227 0.09167 C -0.48151 0.06551 -0.49675 -0.00509 -0.50274 -0.03148 C -0.50821 -0.08125 -0.51367 -0.11134 -0.51211 -0.16065 C -0.51159 -0.1787 -0.51068 -0.19745 -0.50742 -0.21481 C -0.5017 -0.24514 -0.49362 -0.27384 -0.48516 -0.30231 C -0.48281 -0.30995 -0.46979 -0.33495 -0.46524 -0.34167 C -0.45651 -0.35486 -0.44805 -0.36875 -0.43828 -0.37917 C -0.41745 -0.40185 -0.37995 -0.4287 -0.35625 -0.4375 C -0.33972 -0.44375 -0.32266 -0.44444 -0.30586 -0.44815 C -0.28555 -0.44167 -0.26459 -0.44051 -0.24492 -0.42917 C -0.22578 -0.41829 -0.20482 -0.37986 -0.19336 -0.35231 C -0.18242 -0.32569 -0.16068 -0.2544 -0.15469 -0.225 C -0.14857 -0.19537 -0.14531 -0.16412 -0.14063 -0.13333 C -0.13737 -0.06574 -0.13477 -0.05231 -0.13946 0.01667 C -0.14167 0.04931 -0.16133 0.09398 -0.16875 0.1125 C -0.17474 0.12708 -0.18112 0.14167 -0.18867 0.15394 C -0.20599 0.18241 -0.23086 0.20648 -0.25196 0.22269 C -0.2638 0.23194 -0.27578 0.24028 -0.28828 0.24583 C -0.29818 0.25 -0.3086 0.24977 -0.31875 0.25185 C -0.33555 0.24907 -0.35261 0.24954 -0.36914 0.24352 C -0.38112 0.23935 -0.41667 0.20301 -0.42422 0.19352 C -0.4362 0.17847 -0.44766 0.16181 -0.45821 0.14352 C -0.47422 0.11597 -0.48933 0.08634 -0.50391 0.05602 C -0.50834 0.04699 -0.5224 -0.00532 -0.52266 -0.00648 C -0.52591 -0.02176 -0.52735 -0.03843 -0.52969 -0.05417 C -0.53503 -0.13079 -0.54037 -0.14468 -0.52852 -0.22106 C -0.52526 -0.24213 -0.51901 -0.26181 -0.51328 -0.28148 C -0.50404 -0.31319 -0.49245 -0.34352 -0.47813 -0.36898 C -0.47084 -0.38171 -0.46354 -0.39514 -0.45469 -0.40417 C -0.4237 -0.43611 -0.38763 -0.45139 -0.35274 -0.46065 C -0.28646 -0.47801 -0.22188 -0.475 -0.15469 -0.47731 C -0.13203 -0.46898 -0.10899 -0.46366 -0.08672 -0.45231 C -0.0556 -0.43611 -0.02344 -0.41111 0.00234 -0.375 C 0.01146 -0.3625 0.01966 -0.34745 0.02695 -0.33148 C 0.03776 -0.30764 0.05104 -0.26227 0.05625 -0.23333 C 0.06276 -0.19722 0.07265 -0.12315 0.07265 -0.12315 C 0.07526 -0.06227 0.07734 -0.04236 0.07265 0.02685 C 0.072 0.03588 0.06927 0.04421 0.06679 0.05185 C 0.06341 0.06227 0.05429 0.08796 0.04687 0.09769 C 0.04166 0.10463 0.03633 0.11157 0.03047 0.11644 C 0.01276 0.13148 -0.00677 0.13889 -0.02578 0.14583 C -0.03672 0.14977 -0.04766 0.15301 -0.0586 0.15602 C -0.07188 0.15995 -0.08516 0.16296 -0.09844 0.16667 C -0.11784 0.16597 -0.15391 0.17407 -0.17696 0.15602 C -0.18164 0.15255 -0.18607 0.14745 -0.18985 0.14167 C -0.19623 0.13148 -0.20222 0.12037 -0.20742 0.10833 C -0.2168 0.08634 -0.23321 0.03935 -0.23321 0.03935 C -0.23555 0.025 -0.23867 0.01065 -0.24024 -0.00417 C -0.24558 -0.05347 -0.2405 -0.10301 -0.23789 -0.15231 C -0.23607 -0.18588 -0.23399 -0.2037 -0.23086 -0.23565 C -0.23047 -0.25532 -0.22826 -0.3162 -0.23086 -0.3375 C -0.23268 -0.35278 -0.24063 -0.38171 -0.24727 -0.39583 C -0.25039 -0.40278 -0.25417 -0.40856 -0.25781 -0.41481 C -0.27031 -0.43565 -0.27396 -0.44074 -0.29063 -0.45833 C -0.29323 -0.46111 -0.2961 -0.4625 -0.29883 -0.46481 C -0.3043 -0.46944 -0.30951 -0.47546 -0.31524 -0.47917 C -0.32136 -0.48333 -0.32774 -0.48449 -0.33399 -0.4875 C -0.34024 -0.49074 -0.34623 -0.49606 -0.35274 -0.49815 C -0.36003 -0.50023 -0.36758 -0.49954 -0.375 -0.5 C -0.38672 -0.49954 -0.39844 -0.49977 -0.41016 -0.49815 C -0.41224 -0.49769 -0.41446 -0.4963 -0.41602 -0.49398 C -0.41927 -0.48912 -0.42201 -0.48333 -0.42422 -0.47731 C -0.4267 -0.47014 -0.42839 -0.46204 -0.43008 -0.45417 C -0.43268 -0.44259 -0.43477 -0.43056 -0.43711 -0.41898 C -0.44128 -0.37222 -0.44349 -0.36574 -0.43828 -0.31065 C -0.43724 -0.29954 -0.43386 -0.28958 -0.43125 -0.27917 C -0.4194 -0.23241 -0.41459 -0.22593 -0.39258 -0.175 C -0.38698 -0.16227 -0.38086 -0.15023 -0.375 -0.1375 C -0.36563 -0.11759 -0.35612 -0.09745 -0.34688 -0.07731 C -0.34167 -0.06551 -0.33555 -0.05486 -0.33164 -0.04167 L -0.3211 -0.00648 C -0.31992 0.00255 -0.31836 0.01157 -0.31758 0.0206 C -0.31667 0.03171 -0.3168 0.04306 -0.31641 0.05417 C -0.31602 0.06389 -0.31563 0.07361 -0.31524 0.08333 C -0.31641 0.0963 -0.3155 0.11065 -0.31875 0.12269 C -0.31992 0.12708 -0.33867 0.16991 -0.34571 0.17917 C -0.35508 0.1912 -0.3642 0.20463 -0.375 0.21227 C -0.38086 0.21667 -0.38685 0.22037 -0.39258 0.225 C -0.39505 0.22662 -0.39714 0.22963 -0.39961 0.23102 C -0.40573 0.23519 -0.41836 0.24167 -0.41836 0.24167 L -0.47813 0.2375 C -0.48789 0.23657 -0.49766 0.23542 -0.50742 0.2331 C -0.51068 0.23264 -0.51367 0.23056 -0.5168 0.22894 C -0.51953 0.22778 -0.52227 0.22639 -0.525 0.225 C -0.528 0.22315 -0.53268 0.21944 -0.53555 0.21667 C -0.53854 0.21366 -0.54271 0.20741 -0.54492 0.20417 C -0.54844 0.19861 -0.55222 0.19329 -0.55547 0.1875 C -0.55651 0.18565 -0.55677 0.18287 -0.55781 0.18102 C -0.5599 0.17778 -0.56263 0.17593 -0.56485 0.17269 C -0.57214 0.16204 -0.58008 0.15255 -0.58594 0.13935 C -0.58906 0.13241 -0.59128 0.12384 -0.59531 0.11852 C -0.59831 0.11481 -0.6125 0.09722 -0.61406 0.09352 C -0.61563 0.09028 -0.61706 0.08657 -0.61875 0.08333 C -0.62344 0.07361 -0.625 0.07546 -0.6293 0.06019 C -0.63008 0.05741 -0.63073 0.05463 -0.63164 0.05185 C -0.63308 0.04769 -0.63633 0.03935 -0.63633 0.03935 C -0.63672 0.03611 -0.63711 0.03264 -0.6375 0.02917 C -0.63789 0.025 -0.63815 0.0206 -0.63867 0.01667 C -0.63893 0.01366 -0.63946 0.01111 -0.63985 0.00833 C -0.63893 -0.01389 -0.6431 -0.01806 -0.63516 -0.025 C -0.63412 -0.02616 -0.63281 -0.02639 -0.63164 -0.02731 C -0.62409 -0.02384 -0.625 -0.02338 -0.61406 -0.02731 C -0.61237 -0.02778 -0.61094 -0.03009 -0.60938 -0.03148 C -0.60821 -0.03218 -0.60703 -0.03264 -0.60586 -0.03333 C -0.6043 -0.03472 -0.60287 -0.03657 -0.60117 -0.0375 C -0.59818 -0.03935 -0.59492 -0.04005 -0.5918 -0.04167 C -0.59063 -0.04259 -0.58946 -0.04282 -0.58828 -0.04398 C -0.58698 -0.04491 -0.58594 -0.04676 -0.58477 -0.04815 L -0.50742 -0.04398 C -0.50391 -0.04352 -0.50039 -0.04236 -0.49688 -0.04167 C -0.48438 -0.03935 -0.48438 -0.03958 -0.4711 -0.0375 C -0.46276 -0.03472 -0.46615 -0.03565 -0.45586 -0.03333 C -0.44688 -0.03148 -0.4405 -0.03032 -0.43125 -0.02917 C -0.42422 -0.02847 -0.41719 -0.02778 -0.41016 -0.02731 C -0.40899 -0.02639 -0.40781 -0.02569 -0.40664 -0.025 C -0.40039 -0.02222 -0.40026 -0.02407 -0.39375 -0.01898 C -0.39245 -0.01782 -0.39141 -0.01597 -0.39024 -0.01481 C -0.37591 -0.00023 -0.39779 -0.02338 -0.37852 -0.00648 C -0.37696 -0.00509 -0.37552 -0.00324 -0.37383 -0.00231 C -0.37227 -0.00116 -0.37071 -0.00093 -0.36914 0 C -0.36797 0.00046 -0.3668 0.00139 -0.36563 0.00185 C -0.36367 0.00278 -0.36172 0.00324 -0.35977 0.00394 C -0.35821 0.00463 -0.35664 0.00532 -0.35508 0.00602 C -0.35391 0.00741 -0.35287 0.00949 -0.35156 0.01019 C -0.34844 0.01227 -0.33412 0.01412 -0.33281 0.01435 C -0.32487 0.0162 -0.32617 0.01574 -0.31992 0.01852 C -0.3168 0.01806 -0.31328 0.01944 -0.31055 0.01667 C -0.30808 0.01412 -0.30781 0.00764 -0.30586 0.00394 L -0.30469 0.00185 L -0.30586 0.00185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1428750" y="314057"/>
            <a:ext cx="2443162" cy="4714875"/>
          </a:xfrm>
          <a:prstGeom prst="flowChartAlternateProces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1953814" y="880547"/>
            <a:ext cx="1078709" cy="1019691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1969291" y="2161650"/>
            <a:ext cx="1078709" cy="1019691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1957384" y="3495401"/>
            <a:ext cx="1078709" cy="1019691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5294556" y="722493"/>
            <a:ext cx="1078709" cy="1019691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7795909" y="1900238"/>
            <a:ext cx="1078709" cy="1019691"/>
          </a:xfrm>
          <a:prstGeom prst="flowChartConnector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5637605" y="3495400"/>
            <a:ext cx="1078709" cy="1019691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8197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vojový diagram: spojnice 6"/>
          <p:cNvSpPr/>
          <p:nvPr/>
        </p:nvSpPr>
        <p:spPr>
          <a:xfrm>
            <a:off x="4779164" y="2859864"/>
            <a:ext cx="1414463" cy="1314450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7628031" y="2982009"/>
            <a:ext cx="1414463" cy="1314450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17" t="22277" r="3126" b="27823"/>
          <a:stretch/>
        </p:blipFill>
        <p:spPr>
          <a:xfrm rot="12033273">
            <a:off x="7527503" y="1534251"/>
            <a:ext cx="1615517" cy="89284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5" t="22481" r="8292" b="18904"/>
          <a:stretch/>
        </p:blipFill>
        <p:spPr>
          <a:xfrm>
            <a:off x="4485808" y="1279068"/>
            <a:ext cx="1920505" cy="1332468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93" t="5625" b="73541"/>
          <a:stretch/>
        </p:blipFill>
        <p:spPr>
          <a:xfrm>
            <a:off x="1633537" y="1217271"/>
            <a:ext cx="1943466" cy="1428750"/>
          </a:xfrm>
          <a:prstGeom prst="rect">
            <a:avLst/>
          </a:prstGeom>
        </p:spPr>
      </p:pic>
      <p:sp>
        <p:nvSpPr>
          <p:cNvPr id="8" name="Vývojový diagram: spojnice 7"/>
          <p:cNvSpPr/>
          <p:nvPr/>
        </p:nvSpPr>
        <p:spPr>
          <a:xfrm>
            <a:off x="2056922" y="2982009"/>
            <a:ext cx="1414463" cy="1314450"/>
          </a:xfrm>
          <a:prstGeom prst="flowChartConnector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736420" y="1128004"/>
            <a:ext cx="2055466" cy="14755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633537" y="2820919"/>
            <a:ext cx="2055466" cy="14755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418327" y="1128004"/>
            <a:ext cx="2055466" cy="14755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419453" y="2849935"/>
            <a:ext cx="2055466" cy="14755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7258191" y="1135996"/>
            <a:ext cx="2055466" cy="14755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7299087" y="2860473"/>
            <a:ext cx="2055466" cy="14755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2907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4.44444E-6 L -2.70833E-6 0.00023 C -0.00013 -0.00232 -0.00169 -0.0294 -0.00234 -0.03334 C -0.00286 -0.03635 -0.0039 -0.03889 -0.00468 -0.04167 C -0.00508 -0.05209 -0.00534 -0.06274 -0.00586 -0.07292 C -0.00703 -0.09375 -0.00833 -0.07871 -0.00586 -0.1044 C -0.0056 -0.10695 -0.00247 -0.12061 -0.00234 -0.12084 C -0.00104 -0.12524 0.00144 -0.12871 0.00235 -0.13334 C 0.00274 -0.13542 0.00274 -0.13797 0.00352 -0.13959 C 0.00664 -0.1463 0.0086 -0.14607 0.01289 -0.14792 C 0.02266 -0.14723 0.03242 -0.14769 0.04219 -0.14584 C 0.04362 -0.14561 0.04453 -0.14329 0.04571 -0.14167 C 0.04766 -0.13912 0.04987 -0.13681 0.05157 -0.13334 C 0.0543 -0.12778 0.0556 -0.11991 0.0586 -0.11459 C 0.06263 -0.10741 0.06211 -0.10903 0.06563 -0.1 C 0.06719 -0.0963 0.06849 -0.09167 0.07032 -0.0875 L 0.075 -0.07709 C 0.07539 -0.075 0.07565 -0.07292 0.07617 -0.07084 C 0.078 -0.06366 0.07852 -0.06274 0.08086 -0.05625 C 0.08125 -0.05278 0.08112 -0.04908 0.08203 -0.04584 C 0.08282 -0.04329 0.0849 -0.04237 0.08555 -0.03959 C 0.09519 -0.00209 0.08308 -0.03588 0.09024 -0.01667 C 0.09076 -0.01389 0.09258 -0.00487 0.09258 -0.00209 C 0.09258 0.00277 0.09271 0.02986 0.09024 0.04166 C 0.08959 0.04444 0.0888 0.04722 0.08789 0.05 C 0.08685 0.05277 0.08555 0.05532 0.08438 0.05833 C 0.0836 0.06018 0.08308 0.06273 0.08203 0.06458 C 0.08099 0.0662 0.07956 0.06713 0.07852 0.06875 C 0.07722 0.0706 0.07617 0.07291 0.075 0.075 C 0.07383 0.0743 0.07253 0.07384 0.07149 0.07291 C 0.06745 0.06921 0.06615 0.06527 0.06328 0.05833 C 0.06055 0.05162 0.05795 0.0449 0.05625 0.0375 C 0.05495 0.03194 0.05417 0.02615 0.05274 0.02083 C 0.05183 0.01713 0.05013 0.01388 0.04922 0.01041 C 0.04792 0.00532 0.04519 -0.01227 0.04453 -0.01667 C 0.04545 -0.0375 0.04532 -0.08102 0.05039 -0.10834 C 0.05313 -0.12338 0.05521 -0.13102 0.05977 -0.14375 C 0.06198 -0.15024 0.0642 -0.15672 0.0668 -0.1625 C 0.07045 -0.1713 0.07552 -0.17825 0.07852 -0.1875 C 0.08008 -0.19237 0.08138 -0.19769 0.08321 -0.20209 C 0.0862 -0.20973 0.09466 -0.22547 0.09844 -0.23125 C 0.103 -0.23866 0.10742 -0.2463 0.1125 -0.25209 C 0.11485 -0.25487 0.11706 -0.25811 0.11953 -0.26042 C 0.13086 -0.27176 0.12956 -0.27061 0.13711 -0.275 C 0.14375 -0.27362 0.15039 -0.27338 0.15703 -0.27084 C 0.15834 -0.27037 0.15951 -0.26852 0.16055 -0.26667 C 0.16394 -0.26019 0.16706 -0.25325 0.16992 -0.24584 C 0.17149 -0.24167 0.17331 -0.23797 0.17461 -0.23334 C 0.17761 -0.22292 0.18321 -0.19885 0.18516 -0.18542 C 0.18698 -0.17315 0.18907 -0.16065 0.18985 -0.14792 L 0.19102 -0.12917 C 0.19063 -0.1044 0.19037 -0.07917 0.18985 -0.05417 C 0.1892 -0.03102 0.18867 -0.03658 0.18633 -0.01459 C 0.1836 0.01157 0.18737 -0.01135 0.18164 0.02083 C 0.1793 0.03333 0.17826 0.04675 0.17461 0.05833 C 0.16953 0.07407 0.16446 0.09282 0.15703 0.10625 C 0.15586 0.10833 0.15469 0.11041 0.15352 0.1125 C 0.15157 0.11527 0.14974 0.11828 0.14766 0.12083 C 0.14649 0.12199 0.14024 0.12453 0.13946 0.125 C 0.13737 0.12361 0.13269 0.12129 0.13125 0.11875 C 0.12813 0.11296 0.12617 0.10555 0.12305 0.1 C 0.11771 0.0905 0.11589 0.08773 0.11133 0.07708 C 0.10729 0.06736 0.10209 0.05879 0.09961 0.04791 C 0.09375 0.02175 0.09597 0.03425 0.09258 0.01041 C 0.09167 -0.01412 0.09024 -0.03172 0.09258 -0.05625 C 0.0931 -0.06158 0.09466 -0.06621 0.0961 -0.07084 C 0.10625 -0.10463 0.11185 -0.12107 0.12657 -0.15 C 0.14076 -0.17801 0.15886 -0.21852 0.17813 -0.23542 C 0.18203 -0.23889 0.18607 -0.2419 0.18985 -0.24584 C 0.19427 -0.25093 0.19818 -0.25764 0.20274 -0.2625 C 0.21576 -0.27755 0.21407 -0.27292 0.22735 -0.28334 C 0.23047 -0.28588 0.23334 -0.28959 0.23672 -0.29167 C 0.23894 -0.29329 0.24141 -0.29306 0.24375 -0.29375 C 0.24571 -0.29445 0.24766 -0.29514 0.24961 -0.29584 C 0.25742 -0.29306 0.26537 -0.29144 0.27305 -0.2875 C 0.27644 -0.28588 0.2793 -0.28218 0.28242 -0.27917 C 0.28438 -0.27732 0.28633 -0.27524 0.28828 -0.27292 C 0.29479 -0.26505 0.29948 -0.25857 0.30469 -0.24792 C 0.30716 -0.24283 0.30912 -0.23658 0.31172 -0.23125 C 0.3142 -0.22616 0.31758 -0.22223 0.31992 -0.21667 C 0.32227 -0.21112 0.32383 -0.2044 0.32578 -0.19792 C 0.32995 -0.18403 0.33255 -0.17431 0.33516 -0.15834 C 0.3362 -0.15162 0.33672 -0.14445 0.3375 -0.1375 C 0.33789 -0.12987 0.33815 -0.12223 0.33867 -0.11459 C 0.33894 -0.10834 0.33998 -0.10232 0.33985 -0.09584 C 0.3392 -0.075 0.33802 -0.05417 0.33633 -0.03334 C 0.3349 -0.0169 0.32982 -0.00672 0.32578 0.00833 C 0.32396 0.01504 0.32305 0.02245 0.3211 0.02916 C 0.3112 0.06064 0.30769 0.06527 0.29532 0.09166 C 0.28972 0.10324 0.29024 0.10393 0.2836 0.1125 C 0.27735 0.12013 0.27839 0.11759 0.27188 0.12291 C 0.26315 0.12963 0.27084 0.12476 0.26367 0.12916 C 0.2586 0.12777 0.25339 0.12708 0.24844 0.125 C 0.24597 0.12384 0.24141 0.11435 0.24024 0.1125 C 0.23789 0.10879 0.23529 0.10578 0.23321 0.10208 C 0.22748 0.09189 0.225 0.08263 0.22032 0.07083 C 0.21797 0.06504 0.21537 0.05995 0.21328 0.05416 C 0.20938 0.04305 0.20755 0.03263 0.20508 0.02083 C 0.203 -0.00834 0.20248 -0.00811 0.20508 -0.05 C 0.20547 -0.05811 0.20638 -0.06621 0.2086 -0.07292 C 0.21315 -0.08727 0.21966 -0.09931 0.225 -0.1125 C 0.22774 -0.11945 0.23008 -0.12686 0.23321 -0.13334 C 0.24141 -0.15116 0.24883 -0.17107 0.25899 -0.18542 C 0.26485 -0.19375 0.27058 -0.20255 0.27657 -0.21042 C 0.28308 -0.21922 0.29011 -0.22662 0.29649 -0.23542 C 0.30339 -0.24537 0.30938 -0.25718 0.31641 -0.26667 C 0.32761 -0.28218 0.3444 -0.30093 0.35742 -0.3125 C 0.3849 -0.33704 0.39401 -0.34607 0.42305 -0.35625 C 0.43034 -0.35903 0.43789 -0.35903 0.44532 -0.36042 C 0.45117 -0.35834 0.45742 -0.3588 0.46289 -0.35417 C 0.4694 -0.34885 0.47513 -0.34028 0.48047 -0.33125 C 0.49571 -0.30556 0.51107 -0.27524 0.52149 -0.24167 C 0.52552 -0.22848 0.52917 -0.21459 0.53203 -0.2 C 0.53464 -0.18658 0.53581 -0.17223 0.53776 -0.15834 C 0.53933 -0.10556 0.54141 -0.09167 0.53086 -0.02917 C 0.52813 -0.0132 0.52214 0.00069 0.5168 0.01458 C 0.50248 0.05092 0.48907 0.08865 0.46758 0.1125 C 0.45664 0.1243 0.45078 0.125 0.43946 0.12916 C 0.43125 0.12569 0.42266 0.12361 0.41485 0.11875 C 0.4086 0.11458 0.403 0.10787 0.39727 0.10208 C 0.37865 0.0831 0.37045 0.07523 0.35508 0.05 C 0.35039 0.04213 0.34571 0.03425 0.34219 0.025 C 0.33477 0.00555 0.33334 -0.01528 0.33047 -0.0375 C 0.33203 -0.06112 0.33073 -0.08612 0.33516 -0.10834 C 0.3375 -0.12084 0.35782 -0.175 0.3668 -0.19375 C 0.38959 -0.24213 0.41771 -0.2919 0.44883 -0.32084 C 0.45625 -0.32778 0.46328 -0.33588 0.4711 -0.34167 C 0.49245 -0.35787 0.49688 -0.35672 0.51914 -0.3625 C 0.53321 -0.35973 0.54753 -0.35996 0.5612 -0.35417 C 0.56654 -0.35209 0.57071 -0.34491 0.57526 -0.33959 C 0.5793 -0.33519 0.58347 -0.33079 0.58698 -0.325 C 0.59519 -0.3125 0.59792 -0.30024 0.60339 -0.28334 C 0.60417 -0.27848 0.60534 -0.27385 0.60573 -0.26875 C 0.60769 -0.25024 0.60703 -0.2382 0.60573 -0.21875 C 0.6056 -0.21667 0.60495 -0.21482 0.60456 -0.2125 C 0.60339 -0.20579 0.60222 -0.19885 0.60104 -0.19167 C 0.60065 -0.18843 0.60039 -0.18473 0.59987 -0.18125 C 0.59883 -0.17338 0.59805 -0.17431 0.59636 -0.16459 C 0.59362 -0.14838 0.59727 -0.15973 0.59284 -0.14792 C 0.59245 -0.14375 0.59219 -0.13959 0.59167 -0.13542 C 0.59141 -0.13334 0.59089 -0.13149 0.5905 -0.12917 C 0.58998 -0.12524 0.58998 -0.12084 0.58933 -0.11667 C 0.5888 -0.1125 0.58763 -0.10857 0.58698 -0.1044 C 0.58659 -0.10139 0.58646 -0.09885 0.58581 -0.09584 C 0.58529 -0.09329 0.58425 -0.09075 0.58347 -0.0875 C 0.58308 -0.08565 0.58295 -0.08357 0.58229 -0.08125 C 0.58177 -0.07917 0.5806 -0.07732 0.57995 -0.075 C 0.57513 -0.05787 0.58386 -0.08218 0.57644 -0.06042 C 0.57227 -0.04815 0.57292 -0.05 0.56823 -0.04167 C 0.56745 -0.0375 0.56823 -0.03056 0.56589 -0.02917 L 0.56237 -0.02709 L 0.56237 -0.02686 " pathEditMode="relative" rAng="0" ptsTypes="AAAAA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974" y="-11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1.48148E-6 L 2.08333E-7 0.00023 C 0.00352 0.00371 0.00703 0.00695 0.01055 0.01065 C 0.01172 0.01181 0.01276 0.01366 0.01393 0.01482 C 0.01667 0.01667 0.01966 0.01736 0.02214 0.01898 C 0.02357 0.01945 0.02461 0.02037 0.02578 0.02083 C 0.02969 0.02037 0.03385 0.02083 0.03737 0.01898 C 0.04232 0.01644 0.04349 0.00833 0.0457 0.00232 C 0.04792 -0.00347 0.04974 -0.01018 0.0526 -0.01435 C 0.05612 -0.01898 0.05807 -0.02106 0.06094 -0.02685 C 0.06198 -0.02893 0.06224 -0.03125 0.06328 -0.03333 C 0.07057 -0.04884 0.06302 -0.02801 0.07044 -0.05 C 0.07161 -0.06736 0.07227 -0.06389 0.07044 -0.08333 C 0.06992 -0.08542 0.06966 -0.0875 0.06914 -0.08935 C 0.06745 -0.09537 0.06602 -0.09745 0.06328 -0.10208 C 0.06263 -0.10463 0.06198 -0.10787 0.06094 -0.11042 C 0.06003 -0.1125 0.05859 -0.11296 0.05755 -0.11458 C 0.05339 -0.12083 0.05026 -0.13055 0.04453 -0.13333 L 0.03516 -0.1375 C 0.03047 -0.13657 0.02552 -0.13796 0.02096 -0.13542 C 0.01823 -0.13379 0.01615 -0.12847 0.01393 -0.125 C 0.00651 -0.11296 0.01276 -0.11898 0.00247 -0.09583 L -0.00221 -0.08518 C -0.00326 -0.07986 -0.00586 -0.06481 -0.00586 -0.05833 C -0.00547 -0.04213 -0.00534 -0.02616 -0.00365 -0.01018 C -0.00273 -0.00417 0.0026 0.00093 0.00482 0.00417 C 0.00651 0.00695 0.00755 0.01042 0.00951 0.0125 C 0.01393 0.01852 0.01823 0.01968 0.02357 0.02315 C 0.02526 0.02431 0.02734 0.02593 0.02943 0.02732 C 0.05117 0.02454 0.07305 0.02361 0.09505 0.01898 C 0.1026 0.01713 0.11003 0.0125 0.11732 0.00833 C 0.14388 -0.00625 0.14336 -0.00532 0.16289 -0.025 C 0.17786 -0.03981 0.18385 -0.04213 0.19349 -0.0625 C 0.19492 -0.06551 0.19609 -0.06921 0.19701 -0.07268 C 0.19935 -0.08241 0.19948 -0.08773 0.20039 -0.09792 C 0.19896 -0.17037 0.20312 -0.13217 0.19701 -0.1625 C 0.19609 -0.16643 0.19596 -0.17106 0.19453 -0.175 C 0.19349 -0.17824 0.19154 -0.18055 0.18984 -0.18333 C 0.1875 -0.19167 0.18646 -0.20162 0.18294 -0.20833 C 0.18086 -0.21157 0.17891 -0.21551 0.17695 -0.21852 C 0.17253 -0.22477 0.15937 -0.23819 0.15599 -0.23935 L 0.15013 -0.24167 C 0.14232 -0.23889 0.13411 -0.23866 0.12669 -0.23333 C 0.12305 -0.23055 0.12135 -0.22315 0.11849 -0.21852 C 0.10573 -0.19884 0.10872 -0.20995 0.09857 -0.18333 C 0.09089 -0.16319 0.07799 -0.12662 0.07161 -0.10208 C 0.06445 -0.07546 0.06263 -0.06227 0.05755 -0.03518 C 0.05664 -0.02546 0.05339 0.01181 0.05378 0.02315 C 0.05443 0.03982 0.05534 0.05671 0.05755 0.07315 C 0.05872 0.08264 0.06172 0.09144 0.06445 0.1 C 0.07187 0.12523 0.07852 0.1382 0.09388 0.15417 C 0.09779 0.15833 0.10143 0.16366 0.1056 0.16667 C 0.10964 0.16991 0.11419 0.17083 0.11849 0.17315 C 0.12318 0.1757 0.12786 0.17871 0.13255 0.18148 C 0.14661 0.18056 0.16068 0.18079 0.17461 0.17917 C 0.18008 0.17871 0.18555 0.17685 0.19115 0.175 C 0.20143 0.17176 0.21315 0.16621 0.22266 0.15833 C 0.23203 0.15093 0.24115 0.14352 0.24974 0.13333 C 0.25234 0.13033 0.26706 0.1132 0.26966 0.10833 C 0.27409 0.09954 0.28112 0.07917 0.28112 0.0794 C 0.28203 0.07454 0.28268 0.06945 0.28372 0.06482 C 0.28633 0.04931 0.28607 0.05833 0.28828 0.03982 C 0.28893 0.03496 0.28906 0.03009 0.28945 0.025 C 0.28906 -0.00046 0.28932 -0.02639 0.28828 -0.05185 C 0.28815 -0.05694 0.28672 -0.06157 0.28607 -0.06667 C 0.28099 -0.09954 0.28672 -0.06782 0.27995 -0.09792 C 0.2793 -0.10208 0.27865 -0.10625 0.27773 -0.11042 C 0.27526 -0.12106 0.27383 -0.12454 0.26966 -0.13333 C 0.2681 -0.13611 0.26667 -0.13912 0.26484 -0.14167 C 0.26263 -0.14467 0.26055 -0.14884 0.25794 -0.15 L 0.25195 -0.15185 C 0.24883 -0.15139 0.24544 -0.15208 0.24271 -0.15 C 0.23971 -0.14792 0.22852 -0.12754 0.22734 -0.125 C 0.22122 -0.11342 0.21198 -0.09537 0.20755 -0.08102 C 0.20078 -0.05949 0.19492 -0.03657 0.18867 -0.01435 L 0.17826 0.02315 C 0.17513 0.04954 0.16719 0.07546 0.16888 0.10232 C 0.17044 0.12778 0.17044 0.15394 0.17344 0.17917 C 0.17461 0.18773 0.17786 0.19491 0.18047 0.20232 C 0.18307 0.20949 0.18529 0.21713 0.18867 0.22315 C 0.19271 0.23033 0.20638 0.24468 0.21224 0.24815 C 0.21641 0.25046 0.22083 0.25093 0.225 0.25232 C 0.24648 0.24722 0.26888 0.24908 0.28945 0.2375 C 0.30716 0.22778 0.3224 0.20833 0.3375 0.18982 C 0.36784 0.15208 0.37279 0.15046 0.39974 0.09167 C 0.40885 0.07107 0.41602 0.04722 0.42422 0.025 C 0.42669 -0.01018 0.43034 -0.0456 0.43112 -0.08102 C 0.43203 -0.11875 0.42591 -0.15324 0.41823 -0.1875 C 0.40859 -0.23079 0.39987 -0.27384 0.38307 -0.31018 C 0.37826 -0.32106 0.37279 -0.33125 0.3668 -0.33981 C 0.36367 -0.34398 0.35977 -0.34606 0.35625 -0.35 C 0.35299 -0.3537 0.35052 -0.35949 0.34687 -0.3625 C 0.34414 -0.36481 0.32344 -0.37037 0.3224 -0.37083 C 0.3056 -0.36944 0.28841 -0.37222 0.27201 -0.36667 C 0.25208 -0.35972 0.23424 -0.34097 0.21445 -0.33333 C 0.20404 -0.32917 0.19297 -0.32708 0.18294 -0.32083 C 0.15143 -0.30231 0.15104 -0.29537 0.12435 -0.26667 C 0.11628 -0.25787 0.10729 -0.25185 0.09974 -0.24167 C 0.08008 -0.21481 0.06497 -0.19213 0.0526 -0.15602 C 0.04909 -0.14537 0.04596 -0.13426 0.04349 -0.12292 C 0.04154 -0.11481 0.03958 -0.10625 0.03854 -0.09792 C 0.03659 -0.08194 0.03411 -0.05 0.03411 -0.04977 C 0.03516 -0.03611 0.03555 -0.02199 0.03737 -0.00833 C 0.03841 -0.00092 0.04049 0.00579 0.04232 0.0125 C 0.04518 0.02408 0.04818 0.03195 0.05378 0.03982 C 0.05586 0.04259 0.05872 0.04352 0.06094 0.04583 C 0.06276 0.04769 0.06419 0.05 0.06549 0.05232 C 0.0707 0.05093 0.07591 0.05116 0.08086 0.04815 C 0.08268 0.04676 0.09453 0.03033 0.09622 0.02732 C 0.09948 0.0213 0.10273 0.01528 0.1056 0.00833 C 0.11211 -0.00717 0.11549 -0.02361 0.11966 -0.04167 C 0.12174 -0.05046 0.12357 -0.05972 0.12552 -0.06852 C 0.12682 -0.08657 0.12904 -0.11065 0.12904 -0.12917 C 0.12904 -0.15 0.12865 -0.17083 0.12786 -0.19167 C 0.12747 -0.20208 0.12682 -0.2125 0.12552 -0.22268 C 0.11862 -0.27523 0.12096 -0.2493 0.10794 -0.29167 C 0.09805 -0.32338 0.09857 -0.33588 0.08568 -0.36667 C 0.07578 -0.38981 0.06445 -0.41134 0.05378 -0.43333 C 0.04349 -0.45486 0.03737 -0.46597 0.02461 -0.48333 C 0.01836 -0.49143 0.01263 -0.49954 0.00599 -0.50602 C -0.00664 -0.51852 -0.01888 -0.53333 -0.03281 -0.53935 C -0.05716 -0.55023 -0.04518 -0.54699 -0.06914 -0.54977 C -0.08854 -0.54444 -0.09766 -0.54722 -0.11237 -0.52917 C -0.12526 -0.51342 -0.15039 -0.45555 -0.15339 -0.44792 C -0.18424 -0.36852 -0.14792 -0.46389 -0.17917 -0.375 C -0.18451 -0.35995 -0.19089 -0.34653 -0.1957 -0.33125 C -0.2 -0.31713 -0.20286 -0.30208 -0.20612 -0.2875 C -0.2112 -0.26435 -0.21419 -0.24792 -0.21797 -0.225 C -0.21979 -0.1993 -0.22305 -0.17153 -0.21914 -0.14583 C -0.21693 -0.13194 -0.21237 -0.11944 -0.20729 -0.10833 C -0.20247 -0.09745 -0.19648 -0.08819 -0.18984 -0.08102 C -0.18294 -0.07407 -0.16745 -0.06667 -0.16745 -0.06643 C -0.16406 -0.06667 -0.11198 -0.06852 -0.1043 -0.07268 C -0.08776 -0.08171 -0.04479 -0.11319 -0.02578 -0.1375 C -0.01602 -0.15 -0.00456 -0.16134 0.00247 -0.17917 L 0.01875 -0.22083 C 0.01992 -0.22685 0.02135 -0.2331 0.02214 -0.23935 C 0.02448 -0.25648 0.02318 -0.27801 0.02096 -0.29352 C 0.01992 -0.30046 0.0151 -0.3125 0.0151 -0.31227 L 0.00951 -0.33125 C -0.00052 -0.36088 -0.0026 -0.37083 -0.01406 -0.39352 C -0.02057 -0.40648 -0.02839 -0.41898 -0.03646 -0.42917 C -0.04557 -0.44051 -0.05482 -0.45208 -0.06445 -0.4625 C -0.06862 -0.46667 -0.07292 -0.46967 -0.07721 -0.47268 C -0.08372 -0.47731 -0.09622 -0.48518 -0.10299 -0.4875 C -0.10781 -0.48889 -0.11237 -0.48889 -0.11706 -0.48935 C -0.13034 -0.4875 -0.14388 -0.48842 -0.1569 -0.48333 C -0.16185 -0.48125 -0.16576 -0.47407 -0.16979 -0.46852 C -0.18333 -0.45046 -0.19492 -0.42338 -0.20378 -0.4 C -0.20833 -0.38889 -0.21237 -0.37754 -0.21667 -0.36667 C -0.22174 -0.35463 -0.22747 -0.34398 -0.23203 -0.33125 C -0.23685 -0.31852 -0.24036 -0.3044 -0.24479 -0.29167 C -0.26823 -0.22569 -0.25729 -0.27153 -0.28229 -0.17685 C -0.2875 -0.15717 -0.29648 -0.09745 -0.2987 -0.08333 C -0.29792 -0.06157 -0.29935 -0.03958 -0.29635 -0.01852 C -0.29453 -0.00532 -0.28945 0.00602 -0.28464 0.01667 C -0.27969 0.02778 -0.27344 0.03727 -0.26706 0.04583 C -0.2638 0.05046 -0.24896 0.06065 -0.24596 0.0625 C -0.24258 0.06482 -0.23919 0.06759 -0.23568 0.06898 C -0.22813 0.0713 -0.2207 0.07176 -0.21315 0.07315 C -0.20534 0.07176 -0.18294 0.07014 -0.17214 0.06482 C -0.16393 0.06065 -0.15794 0.05463 -0.15104 0.04583 C -0.1474 0.04144 -0.14375 0.03681 -0.14049 0.03148 C -0.13359 0.01968 -0.1306 0.01111 -0.12526 -0.00185 C -0.12409 -0.00879 -0.1224 -0.01551 -0.12174 -0.02268 C -0.11966 -0.0493 -0.12083 -0.11319 -0.12174 -0.13125 C -0.12214 -0.13704 -0.12435 -0.14213 -0.12526 -0.14792 C -0.12669 -0.15602 -0.12747 -0.16458 -0.12878 -0.17268 C -0.13229 -0.19514 -0.13359 -0.20254 -0.13932 -0.22268 C -0.14701 -0.2493 -0.15156 -0.27986 -0.16276 -0.30185 C -0.16628 -0.30879 -0.17005 -0.31551 -0.17331 -0.32292 C -0.1806 -0.33842 -0.18581 -0.35741 -0.19466 -0.37083 L -0.23086 -0.42685 C -0.23464 -0.43264 -0.23815 -0.43912 -0.24258 -0.44375 C -0.24635 -0.44792 -0.25039 -0.45185 -0.25417 -0.45602 C -0.25781 -0.46018 -0.26107 -0.46504 -0.26471 -0.46852 C -0.26732 -0.47129 -0.27018 -0.47292 -0.27292 -0.475 C -0.28451 -0.4831 -0.28242 -0.48125 -0.29635 -0.4875 C -0.30143 -0.48611 -0.3069 -0.4868 -0.31159 -0.48333 C -0.31536 -0.48032 -0.31797 -0.47361 -0.32096 -0.46852 C -0.33151 -0.45116 -0.32422 -0.46042 -0.33854 -0.43333 C -0.34063 -0.42917 -0.34362 -0.42685 -0.34557 -0.42268 C -0.35404 -0.40555 -0.36432 -0.38194 -0.37018 -0.36018 C -0.37344 -0.34815 -0.3737 -0.3412 -0.37487 -0.32917 C -0.37526 -0.31713 -0.37669 -0.30532 -0.37604 -0.29352 C -0.37513 -0.27731 -0.37318 -0.26111 -0.37018 -0.24583 C -0.36849 -0.23657 -0.36445 -0.2294 -0.36198 -0.22083 C -0.3612 -0.21805 -0.36068 -0.21504 -0.35964 -0.2125 C -0.35833 -0.20879 -0.35651 -0.20555 -0.35495 -0.20185 C -0.34714 -0.18356 -0.35951 -0.21157 -0.35026 -0.18518 C -0.34935 -0.18287 -0.34792 -0.18102 -0.34674 -0.17917 C -0.34453 -0.16713 -0.34727 -0.17824 -0.34206 -0.16667 C -0.34036 -0.1625 -0.33906 -0.1581 -0.33737 -0.15417 C -0.33633 -0.15162 -0.33503 -0.15 -0.33385 -0.14792 C -0.32422 -0.12801 -0.33424 -0.14722 -0.32448 -0.125 C -0.32344 -0.12245 -0.32201 -0.12106 -0.32096 -0.11875 C -0.31992 -0.1162 -0.31953 -0.11296 -0.31862 -0.11042 C -0.31146 -0.08981 -0.31875 -0.11273 -0.31159 -0.09583 C -0.31029 -0.09259 -0.30924 -0.08866 -0.30807 -0.08518 C -0.30729 -0.0831 -0.30651 -0.08102 -0.30573 -0.07917 C -0.30456 -0.07616 -0.30313 -0.07384 -0.30221 -0.07083 C -0.30078 -0.06597 -0.3 -0.06088 -0.2987 -0.05602 C -0.29727 -0.05046 -0.29531 -0.04514 -0.29401 -0.03935 C -0.29206 -0.03079 -0.29141 -0.02639 -0.28815 -0.01852 C -0.28724 -0.0162 -0.28581 -0.01435 -0.28464 -0.0125 L -0.28229 -1.48148E-6 C -0.2819 0.00232 -0.28138 0.00417 -0.28112 0.00648 C -0.27969 0.0213 -0.28125 0.01528 -0.2776 0.025 C -0.27799 0.03195 -0.2776 0.03935 -0.27878 0.04583 C -0.2793 0.04884 -0.28138 0.04977 -0.28229 0.05232 C -0.28333 0.05463 -0.28385 0.05787 -0.28464 0.06065 C -0.28424 0.06389 -0.28503 0.06875 -0.28346 0.07083 C -0.28229 0.07269 -0.28034 0.06968 -0.27878 0.06898 C -0.27839 0.06875 -0.27956 0.06898 -0.27995 0.06898 L -0.27995 0.06921 " pathEditMode="relative" rAng="0" ptsTypes="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47" y="-1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4.44444E-6 L -3.75E-6 0.00023 C 0.00352 0.00046 0.00704 0.00069 0.01055 0.00185 C 0.01302 0.00277 0.01524 0.00463 0.01758 0.00601 C 0.01875 0.00694 0.01993 0.00787 0.0211 0.00833 C 0.02539 0.00972 0.02995 0.01088 0.03399 0.01435 C 0.03555 0.01574 0.03698 0.01759 0.03868 0.01851 C 0.04219 0.02106 0.04922 0.025 0.04922 0.02523 C 0.05704 0.04351 0.053 0.03773 0.05977 0.04583 C 0.06407 0.06851 0.05717 0.03402 0.06329 0.0581 C 0.0655 0.06713 0.06537 0.0706 0.0668 0.07893 C 0.06719 0.08125 0.06758 0.08333 0.06797 0.08518 C 0.06758 0.09768 0.06745 0.11041 0.0668 0.12268 C 0.06628 0.13217 0.06263 0.14236 0.0586 0.14768 C 0.05704 0.15 0.0556 0.15231 0.05391 0.15393 C 0.05209 0.15578 0.05 0.15671 0.04805 0.1581 C 0.03438 0.16944 0.0431 0.16388 0.03516 0.16851 C 0.02383 0.16805 0.0125 0.16782 0.00118 0.16666 C -0.00078 0.16643 -0.00286 0.16597 -0.00468 0.16435 C -0.00651 0.16296 -0.00781 0.16018 -0.00937 0.1581 C -0.01744 0.13657 -0.00455 0.16898 -0.0164 0.14768 C -0.0177 0.1456 -0.01783 0.14213 -0.01875 0.13935 C -0.02721 0.11527 -0.01679 0.15046 -0.02578 0.11851 C -0.02617 0.11504 -0.02643 0.11157 -0.02695 0.10833 C -0.02734 0.10509 -0.02994 0.0905 -0.03046 0.08518 C -0.03099 0.08055 -0.03125 0.07546 -0.03164 0.07083 C -0.03203 0.06713 -0.03242 0.06388 -0.03281 0.06018 C -0.03242 0.04583 -0.03255 0.03101 -0.03164 0.01666 C -0.03138 0.01226 -0.03007 0.00833 -0.02929 0.00393 C -0.0289 0.00138 -0.0289 -0.00162 -0.02812 -0.00417 C -0.02604 -0.01158 -0.02435 -0.01945 -0.02109 -0.025 C -0.01953 -0.02778 -0.0181 -0.03079 -0.0164 -0.03334 C -0.01458 -0.03635 -0.01263 -0.03936 -0.01054 -0.04167 C -0.00651 -0.04676 -0.00117 -0.05162 0.00352 -0.05417 C 0.00534 -0.05533 0.00743 -0.05579 0.00938 -0.05672 C 0.0168 -0.0551 0.02448 -0.05602 0.03164 -0.05232 C 0.03503 -0.05024 0.03724 -0.04422 0.03985 -0.03982 C 0.04584 -0.0294 0.04375 -0.02871 0.04922 -0.0169 C 0.05092 -0.01297 0.05313 -0.00973 0.05508 -0.00649 C 0.06224 0.02754 0.05456 -0.00602 0.06329 0.025 C 0.06563 0.03356 0.06849 0.04745 0.07032 0.05601 C 0.07071 0.06157 0.0711 0.06736 0.07149 0.07268 C 0.07188 0.07777 0.07279 0.0824 0.07266 0.0875 C 0.07201 0.10833 0.07097 0.12916 0.06914 0.15 C 0.06862 0.15509 0.06693 0.15972 0.06563 0.16435 C 0.06211 0.17708 0.06029 0.18125 0.05508 0.19143 C 0.05183 0.19791 0.04219 0.21435 0.03868 0.21851 C 0.02644 0.23333 0.02383 0.23472 0.01172 0.24166 C 0.00899 0.24305 0.00625 0.24467 0.00352 0.24583 C -0.00078 0.24722 -0.01562 0.2493 -0.01875 0.24976 C -0.02851 0.24838 -0.03841 0.24814 -0.04804 0.24583 C -0.05169 0.24467 -0.05507 0.24166 -0.05859 0.23935 C -0.06328 0.23634 -0.07109 0.23009 -0.075 0.225 C -0.07721 0.22199 -0.07877 0.21782 -0.08086 0.21435 C -0.08307 0.21088 -0.08567 0.20787 -0.08789 0.20416 C -0.0944 0.19236 -0.0931 0.19166 -0.09843 0.17916 C -0.1026 0.16921 -0.10859 0.16134 -0.11132 0.15 C -0.11536 0.13333 -0.11966 0.11412 -0.12539 0.09976 L -0.13125 0.08518 C -0.14088 0.03379 -0.12838 0.09791 -0.13945 0.05 C -0.14283 0.03541 -0.14336 0.02754 -0.14531 0.0125 C -0.14765 -0.02963 -0.14791 -0.02431 -0.14414 -0.08982 C -0.14323 -0.10602 -0.13033 -0.14167 -0.12773 -0.14815 C -0.12578 -0.15301 -0.12408 -0.15811 -0.12187 -0.16274 C -0.11627 -0.17362 -0.11132 -0.18612 -0.10429 -0.19399 C -0.0931 -0.20625 -0.08671 -0.21575 -0.075 -0.22315 C -0.07317 -0.22431 -0.07109 -0.22454 -0.06914 -0.225 C -0.06289 -0.22454 -0.05651 -0.2257 -0.05039 -0.22315 C -0.0483 -0.222 -0.04739 -0.21713 -0.0457 -0.21482 C -0.03658 -0.20186 -0.04036 -0.21181 -0.03281 -0.19584 C -0.02994 -0.19005 -0.02721 -0.18357 -0.02461 -0.17732 C -0.01679 -0.15834 -0.00898 -0.13843 -0.00586 -0.11482 C -0.00143 -0.08079 -0.00338 -0.09676 -3.75E-6 -0.06667 C 0.00144 -0.03635 0.00261 -0.02315 -3.75E-6 0.0125 C -0.00091 0.02407 -0.00963 0.0574 -0.01171 0.06666 C -0.0233 0.11689 -0.01119 0.07777 -0.03867 0.14351 C -0.05872 0.19166 -0.03698 0.14213 -0.05859 0.1875 C -0.0694 0.20995 -0.07487 0.22963 -0.09257 0.24351 C -0.09948 0.24907 -0.11185 0.25925 -0.11836 0.2625 C -0.12057 0.26342 -0.1427 0.26643 -0.14296 0.26643 C -0.15156 0.26527 -0.16054 0.26689 -0.16875 0.2625 C -0.18112 0.25532 -0.19687 0.23703 -0.20625 0.21851 C -0.21015 0.21088 -0.21302 0.20162 -0.21679 0.19351 C -0.22721 0.17152 -0.23815 0.15601 -0.24726 0.13101 C -0.26471 0.08379 -0.27695 0.04027 -0.28711 -0.0125 C -0.29127 -0.0345 -0.29414 -0.05695 -0.29765 -0.0794 C -0.2983 -0.10047 -0.30234 -0.18473 -0.29882 -0.21065 C -0.29427 -0.24422 -0.28567 -0.27616 -0.2789 -0.30834 C -0.27708 -0.3169 -0.27578 -0.32593 -0.27304 -0.33334 C -0.27096 -0.33936 -0.26744 -0.34306 -0.26484 -0.34815 C -0.25846 -0.36042 -0.25377 -0.37593 -0.24609 -0.38565 C -0.23698 -0.397 -0.23177 -0.4044 -0.22148 -0.4125 C -0.21185 -0.42014 -0.2026 -0.4301 -0.19218 -0.43334 C -0.17474 -0.43912 -0.18359 -0.43704 -0.16523 -0.43982 C -0.14921 -0.43704 -0.13307 -0.43612 -0.11718 -0.43149 C -0.10729 -0.42848 -0.09531 -0.41181 -0.08789 -0.40232 C -0.08385 -0.397 -0.07968 -0.3919 -0.07617 -0.38565 C -0.07226 -0.37825 -0.06041 -0.34769 -0.05742 -0.3375 C -0.05468 -0.32825 -0.05273 -0.31806 -0.05039 -0.30834 C -0.04921 -0.29885 -0.04817 -0.28889 -0.04687 -0.2794 C -0.04583 -0.27153 -0.04336 -0.26436 -0.04336 -0.25649 C -0.04336 -0.23473 -0.04479 -0.18149 -0.05156 -0.1544 C -0.05403 -0.14468 -0.05755 -0.13588 -0.06093 -0.12732 C -0.06679 -0.11227 -0.07565 -0.09584 -0.0832 -0.08334 C -0.08776 -0.07616 -0.09231 -0.06899 -0.09726 -0.0625 C -0.10091 -0.05787 -0.1052 -0.05487 -0.10898 -0.05024 C -0.11341 -0.04491 -0.11744 -0.03843 -0.12187 -0.03334 C -0.12604 -0.02871 -0.13033 -0.02477 -0.13476 -0.02084 C -0.14244 -0.01412 -0.15234 -0.00672 -0.16054 -0.00232 C -0.1677 0.00162 -0.17994 0.00648 -0.1875 0.00833 C -0.19179 0.00925 -0.19609 0.00972 -0.20039 0.01018 C -0.20664 0.00972 -0.24804 0.01157 -0.26601 0.00185 C -0.27005 -0.00024 -0.27395 -0.00301 -0.27773 -0.00649 C -0.28528 -0.01297 -0.29375 -0.01737 -0.3 -0.02755 C -0.30976 -0.0426 -0.31171 -0.04445 -0.31992 -0.0625 C -0.3233 -0.06991 -0.32591 -0.07848 -0.32929 -0.08565 C -0.33606 -0.09977 -0.35039 -0.12732 -0.35039 -0.12709 C -0.35429 -0.14306 -0.35885 -0.15857 -0.36211 -0.175 C -0.3651 -0.19075 -0.36914 -0.22315 -0.36914 -0.22292 C -0.37148 -0.2713 -0.37474 -0.28889 -0.36445 -0.33982 C -0.36093 -0.35741 -0.35442 -0.37269 -0.34804 -0.38797 C -0.3345 -0.41922 -0.31562 -0.44792 -0.29531 -0.46482 C -0.27734 -0.47963 -0.26263 -0.48473 -0.24492 -0.49167 C -0.23554 -0.48635 -0.22526 -0.48426 -0.21679 -0.47547 C -0.20677 -0.46436 -0.19283 -0.41621 -0.18867 -0.40232 C -0.16901 -0.33658 -0.17252 -0.34352 -0.15586 -0.2625 C -0.15026 -0.20348 -0.14622 -0.19237 -0.15937 -0.12315 C -0.16315 -0.10348 -0.17109 -0.0875 -0.17812 -0.07084 C -0.20234 -0.01528 -0.21666 0.00856 -0.24843 0.05 C -0.27916 0.08981 -0.30286 0.11527 -0.33984 0.13518 C -0.35937 0.14583 -0.4 0.15069 -0.4207 0.15393 C -0.43164 0.14629 -0.44375 0.14282 -0.45351 0.13101 C -0.46158 0.12152 -0.46705 0.10625 -0.47226 0.09166 C -0.48151 0.0655 -0.49674 -0.0051 -0.50273 -0.03149 C -0.5082 -0.08125 -0.51367 -0.11135 -0.51211 -0.16065 C -0.51158 -0.17871 -0.51067 -0.19746 -0.50742 -0.21482 C -0.50169 -0.24514 -0.49362 -0.27385 -0.48515 -0.30255 C -0.48281 -0.30996 -0.46979 -0.33496 -0.46523 -0.34167 C -0.45651 -0.35487 -0.44804 -0.36875 -0.43828 -0.37917 C -0.41744 -0.40209 -0.37994 -0.42871 -0.35625 -0.4375 C -0.33971 -0.44422 -0.32265 -0.44491 -0.30586 -0.44815 C -0.28554 -0.44167 -0.26458 -0.44051 -0.24492 -0.42917 C -0.22578 -0.41829 -0.20481 -0.37987 -0.19336 -0.35232 C -0.18242 -0.3257 -0.16067 -0.2544 -0.15468 -0.225 C -0.14856 -0.19537 -0.14531 -0.16412 -0.14062 -0.13334 C -0.13737 -0.06575 -0.13476 -0.05232 -0.13945 0.01666 C -0.14166 0.0493 -0.16132 0.09398 -0.16875 0.1125 C -0.17474 0.12708 -0.18112 0.14166 -0.18867 0.15393 C -0.20599 0.1824 -0.23086 0.20648 -0.25195 0.22268 C -0.2638 0.23194 -0.27578 0.24027 -0.28828 0.24583 C -0.29817 0.25 -0.30859 0.24976 -0.31875 0.25185 C -0.33554 0.24907 -0.3526 0.24953 -0.36914 0.24351 C -0.38112 0.23935 -0.41666 0.203 -0.42421 0.19351 C -0.43619 0.17847 -0.44765 0.1618 -0.4582 0.14351 C -0.47421 0.11597 -0.48932 0.08634 -0.5039 0.05601 C -0.50833 0.04699 -0.52239 -0.00533 -0.52265 -0.00649 C -0.52591 -0.02176 -0.52734 -0.03843 -0.52968 -0.05417 C -0.53502 -0.13079 -0.54036 -0.14468 -0.52851 -0.22107 C -0.52526 -0.24213 -0.51901 -0.26181 -0.51328 -0.28149 C -0.50403 -0.3132 -0.49244 -0.34352 -0.47812 -0.36899 C -0.47083 -0.38172 -0.46354 -0.39514 -0.45468 -0.40417 C -0.42369 -0.43612 -0.38763 -0.45139 -0.35273 -0.46065 C -0.28645 -0.47801 -0.22187 -0.47547 -0.15468 -0.47732 C -0.13203 -0.46899 -0.10898 -0.46366 -0.08671 -0.45232 C -0.0556 -0.43612 -0.02343 -0.41112 0.00235 -0.375 C 0.01146 -0.3625 0.01967 -0.34746 0.02696 -0.33149 C 0.03776 -0.30764 0.05105 -0.26227 0.05625 -0.23334 C 0.06276 -0.19723 0.07266 -0.12315 0.07266 -0.12292 C 0.07526 -0.06227 0.07735 -0.04237 0.07266 0.02685 C 0.07201 0.03588 0.06927 0.04421 0.0668 0.05185 C 0.06342 0.06226 0.0543 0.08796 0.04688 0.09768 C 0.04167 0.10463 0.03633 0.11157 0.03047 0.11643 C 0.01276 0.13148 -0.00677 0.13888 -0.02578 0.14583 C -0.03671 0.14976 -0.04765 0.153 -0.05859 0.15601 C -0.07187 0.15995 -0.08515 0.16296 -0.09843 0.16666 C -0.11783 0.16597 -0.1539 0.17407 -0.17695 0.15601 C -0.18164 0.15254 -0.18606 0.14745 -0.18984 0.14166 C -0.19622 0.13148 -0.20221 0.12037 -0.20742 0.10833 C -0.21679 0.08634 -0.2332 0.03935 -0.2332 0.03958 C -0.23554 0.025 -0.23867 0.01064 -0.24023 -0.00417 C -0.24557 -0.05348 -0.24049 -0.10301 -0.23789 -0.15232 C -0.23606 -0.18588 -0.23398 -0.20371 -0.23086 -0.23565 C -0.23046 -0.25533 -0.22825 -0.31621 -0.23086 -0.3375 C -0.23268 -0.35278 -0.24062 -0.38172 -0.24726 -0.39584 C -0.25039 -0.40278 -0.25416 -0.40857 -0.25781 -0.41482 C -0.27031 -0.43565 -0.27395 -0.44075 -0.29062 -0.45834 C -0.29323 -0.46112 -0.29609 -0.4625 -0.29882 -0.46482 C -0.30429 -0.46945 -0.3095 -0.4757 -0.31523 -0.47917 C -0.32135 -0.48334 -0.32773 -0.4845 -0.33398 -0.48797 C -0.34023 -0.49075 -0.34622 -0.49607 -0.35273 -0.49815 C -0.36002 -0.50024 -0.36757 -0.49954 -0.375 -0.5 C -0.38671 -0.49954 -0.39843 -0.49977 -0.41015 -0.49815 C -0.41224 -0.49769 -0.41445 -0.4963 -0.41601 -0.49399 C -0.41927 -0.48912 -0.422 -0.48334 -0.42421 -0.47732 C -0.42669 -0.47014 -0.42838 -0.46204 -0.43007 -0.45417 C -0.43268 -0.4426 -0.43476 -0.43056 -0.43711 -0.41899 C -0.44127 -0.37223 -0.44349 -0.36575 -0.43828 -0.31065 C -0.43724 -0.29977 -0.43385 -0.28982 -0.43125 -0.2794 C -0.4194 -0.23241 -0.41458 -0.22593 -0.39257 -0.175 C -0.38698 -0.16227 -0.38086 -0.15024 -0.375 -0.1375 C -0.36562 -0.1176 -0.35612 -0.09746 -0.34687 -0.07755 C -0.34166 -0.06575 -0.33554 -0.05487 -0.33164 -0.04167 L -0.32109 -0.00649 C -0.31992 0.00254 -0.31836 0.01157 -0.31757 0.0206 C -0.31666 0.03171 -0.31679 0.04305 -0.3164 0.05416 C -0.31601 0.06388 -0.31562 0.07361 -0.31523 0.08333 C -0.3164 0.09629 -0.31549 0.11064 -0.31875 0.12268 C -0.31992 0.12708 -0.33867 0.1699 -0.3457 0.17916 C -0.35507 0.1912 -0.36419 0.20463 -0.375 0.21226 C -0.38086 0.21666 -0.38685 0.22037 -0.39257 0.225 C -0.39505 0.22662 -0.39713 0.22963 -0.39961 0.23101 C -0.40573 0.23518 -0.41836 0.24166 -0.41836 0.24189 L -0.47812 0.2375 C -0.48789 0.23657 -0.49765 0.23541 -0.50742 0.2331 C -0.51067 0.23263 -0.51367 0.23055 -0.51679 0.22893 C -0.51953 0.22777 -0.52226 0.22638 -0.525 0.225 C -0.52799 0.22314 -0.53268 0.21944 -0.53554 0.21666 C -0.53854 0.21365 -0.5427 0.2074 -0.54492 0.20416 C -0.54843 0.19861 -0.55221 0.19328 -0.55546 0.1875 C -0.55651 0.18564 -0.55677 0.18287 -0.55781 0.18101 C -0.55989 0.17777 -0.56263 0.17592 -0.56484 0.17268 C -0.57213 0.16203 -0.58007 0.15254 -0.58593 0.13935 C -0.58906 0.1324 -0.59127 0.12384 -0.59531 0.11851 C -0.5983 0.11481 -0.6125 0.09722 -0.61406 0.09351 C -0.61562 0.09027 -0.61705 0.08657 -0.61875 0.08333 C -0.62343 0.07361 -0.625 0.07546 -0.62929 0.06018 C -0.63007 0.0574 -0.63073 0.05463 -0.63164 0.05185 C -0.63307 0.04768 -0.63632 0.03935 -0.63632 0.03958 C -0.63671 0.03611 -0.63711 0.03263 -0.6375 0.02916 C -0.63789 0.025 -0.63815 0.0206 -0.63867 0.01666 C -0.63893 0.01365 -0.63945 0.01111 -0.63984 0.00833 C -0.63893 -0.01389 -0.6431 -0.01806 -0.63515 -0.025 C -0.63411 -0.02616 -0.63281 -0.02662 -0.63164 -0.02755 C -0.62408 -0.02385 -0.625 -0.02338 -0.61406 -0.02755 C -0.61237 -0.02778 -0.61093 -0.03033 -0.60937 -0.03149 C -0.6082 -0.03218 -0.60703 -0.03264 -0.60586 -0.03334 C -0.60429 -0.03496 -0.60286 -0.03681 -0.60117 -0.0375 C -0.59817 -0.03936 -0.59492 -0.04028 -0.59179 -0.04167 C -0.59062 -0.0426 -0.58945 -0.04306 -0.58828 -0.04399 C -0.58698 -0.04491 -0.58593 -0.04676 -0.58476 -0.04815 L -0.50742 -0.04399 C -0.5039 -0.04352 -0.50039 -0.04237 -0.49687 -0.04167 C -0.48437 -0.03936 -0.48437 -0.03959 -0.47109 -0.0375 C -0.46276 -0.03496 -0.46614 -0.03588 -0.45586 -0.03334 C -0.44687 -0.03149 -0.44049 -0.03033 -0.43125 -0.0294 C -0.42421 -0.02848 -0.41718 -0.02778 -0.41015 -0.02755 C -0.40898 -0.02662 -0.40781 -0.0257 -0.40664 -0.025 C -0.40039 -0.02223 -0.40026 -0.02408 -0.39375 -0.01899 C -0.39244 -0.01783 -0.3914 -0.01598 -0.39023 -0.01482 C -0.37591 -0.00024 -0.39778 -0.02338 -0.37851 -0.00649 C -0.37695 -0.0051 -0.37552 -0.00325 -0.37382 -0.00232 C -0.37226 -0.00116 -0.3707 -0.00093 -0.36914 4.44444E-6 C -0.36796 0.00046 -0.36679 0.00138 -0.36562 0.00185 C -0.36367 0.00277 -0.36171 0.00324 -0.35976 0.00393 C -0.3582 0.00463 -0.35664 0.00532 -0.35507 0.00601 C -0.3539 0.0074 -0.35286 0.00949 -0.35156 0.01018 C -0.34843 0.01226 -0.33411 0.01412 -0.33281 0.01435 C -0.32487 0.0162 -0.32617 0.01574 -0.31992 0.01851 C -0.31679 0.01805 -0.31328 0.01944 -0.31054 0.01666 C -0.30807 0.01412 -0.30781 0.00763 -0.30586 0.00393 L -0.30468 0.00185 L -0.30586 0.00185 " pathEditMode="relative" rAng="0" ptsTypes="AAAA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242" y="-11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</a:t>
            </a:r>
            <a:r>
              <a:rPr lang="cs-CZ" sz="2800" dirty="0" smtClean="0">
                <a:latin typeface="Calibri" panose="020F0502020204030204" pitchFamily="34" charset="0"/>
              </a:rPr>
              <a:t>a jeho tělo (biologická)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tři pracovní listy s jednoduchým interaktivním úkolem. 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orientuje v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prostoru, reaguje na signál.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poznávání barev, přiřazování logických dvojic</a:t>
            </a:r>
          </a:p>
          <a:p>
            <a:r>
              <a:rPr lang="cs-CZ" dirty="0" smtClean="0"/>
              <a:t>3. snímek – děti přiřazují správné barvy na semafor</a:t>
            </a:r>
          </a:p>
          <a:p>
            <a:r>
              <a:rPr lang="cs-CZ" dirty="0" smtClean="0"/>
              <a:t>4. snímek – pexeso</a:t>
            </a:r>
          </a:p>
          <a:p>
            <a:pPr marL="0" indent="0">
              <a:buNone/>
            </a:pPr>
            <a:r>
              <a:rPr lang="cs-CZ" dirty="0" smtClean="0"/>
              <a:t>Využití KUMUČE</a:t>
            </a:r>
          </a:p>
          <a:p>
            <a:r>
              <a:rPr lang="cs-CZ" dirty="0" smtClean="0"/>
              <a:t>Děti vystřihují kruhový tvar z barevných papírů a na tabulce si sestaví vlastní semafor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detailech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0</TotalTime>
  <Words>345</Words>
  <Application>Microsoft Office PowerPoint</Application>
  <PresentationFormat>Širokoúhlá obrazovka</PresentationFormat>
  <Paragraphs>63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Arial</vt:lpstr>
      <vt:lpstr>Calibri</vt:lpstr>
      <vt:lpstr>Century Gothic</vt:lpstr>
      <vt:lpstr>Times New Roman</vt:lpstr>
      <vt:lpstr>Trebuchet MS</vt:lpstr>
      <vt:lpstr>Wingdings</vt:lpstr>
      <vt:lpstr>Wingdings 2</vt:lpstr>
      <vt:lpstr>Bohatý</vt:lpstr>
      <vt:lpstr>Hra na barevná auta I.</vt:lpstr>
      <vt:lpstr>Pravidla pohybové hry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dítě a jeho tělo (biologická)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2015-02-11T13:52:47Z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