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79" r:id="rId2"/>
  </p:sldMasterIdLst>
  <p:notesMasterIdLst>
    <p:notesMasterId r:id="rId12"/>
  </p:notesMasterIdLst>
  <p:handoutMasterIdLst>
    <p:handoutMasterId r:id="rId13"/>
  </p:handoutMasterIdLst>
  <p:sldIdLst>
    <p:sldId id="289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82" d="100"/>
          <a:sy n="82" d="100"/>
        </p:scale>
        <p:origin x="-96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2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85618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7126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55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09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50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7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55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65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098369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5370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0994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Pohyb na ledu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3544" y="1175777"/>
            <a:ext cx="9144000" cy="1309255"/>
          </a:xfrm>
        </p:spPr>
        <p:txBody>
          <a:bodyPr/>
          <a:lstStyle/>
          <a:p>
            <a:r>
              <a:rPr lang="cs-CZ" dirty="0" smtClean="0"/>
              <a:t>Eva </a:t>
            </a:r>
            <a:r>
              <a:rPr lang="cs-CZ" dirty="0" err="1" smtClean="0"/>
              <a:t>Císlerová</a:t>
            </a:r>
            <a:r>
              <a:rPr lang="cs-CZ" dirty="0" smtClean="0"/>
              <a:t>, </a:t>
            </a:r>
            <a:r>
              <a:rPr lang="cs-CZ" dirty="0" smtClean="0"/>
              <a:t>Dis.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27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Která obuv je vhodná pro pohyb na ledu?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9352" y="2420888"/>
            <a:ext cx="1982073" cy="148655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339" y="3068958"/>
            <a:ext cx="2019487" cy="15146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8127" y="2445422"/>
            <a:ext cx="2011619" cy="150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922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581" y="728534"/>
            <a:ext cx="8019812" cy="792088"/>
          </a:xfrm>
        </p:spPr>
        <p:txBody>
          <a:bodyPr>
            <a:normAutofit fontScale="90000"/>
          </a:bodyPr>
          <a:lstStyle/>
          <a:p>
            <a:r>
              <a:rPr lang="cs-CZ" sz="2000" dirty="0"/>
              <a:t>Než začneme s bruslením, musíme mít zpevněné kotníky a udržet rovnováhu. Zkuste napodobit cviky: chůzi po špičkách, stoj na levé a pravé noze…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6067" y="2545298"/>
            <a:ext cx="1576904" cy="210253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214" y="2555145"/>
            <a:ext cx="1569697" cy="20929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617" y="2547050"/>
            <a:ext cx="1575589" cy="21007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195" y="2555146"/>
            <a:ext cx="1569697" cy="209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3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000" dirty="0"/>
              <a:t/>
            </a:r>
            <a:br>
              <a:rPr lang="cs-CZ" sz="3000" dirty="0"/>
            </a:br>
            <a:r>
              <a:rPr lang="cs-CZ" sz="3000" dirty="0"/>
              <a:t/>
            </a:r>
            <a:br>
              <a:rPr lang="cs-CZ" sz="3000" dirty="0"/>
            </a:b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79576" y="2492897"/>
            <a:ext cx="7848872" cy="646331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/>
              <a:t>- Vlastní zdroje; fotografie z archivu autora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47729" y="914569"/>
            <a:ext cx="266893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>
                <a:solidFill>
                  <a:srgbClr val="04617B"/>
                </a:solidFill>
                <a:latin typeface="Calibri"/>
                <a:ea typeface="+mj-ea"/>
                <a:cs typeface="+mj-cs"/>
              </a:rPr>
              <a:t>Použité 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86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35560" y="2132856"/>
            <a:ext cx="784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Popis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Prezentace v PowerPointu, která obsahuje  interaktivní úkol, ve kterém děti vybírají jeden správný obrázek. Podle dalšího snímku si děti mohou nápodobou jednoduše zacvičit. 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Práce s didaktickým kufříkem KUMUČ – na magnetickou tabulku děti provádí </a:t>
            </a:r>
            <a:r>
              <a:rPr lang="cs-CZ" dirty="0" err="1"/>
              <a:t>grafomotorické</a:t>
            </a:r>
            <a:r>
              <a:rPr lang="cs-CZ" dirty="0"/>
              <a:t> cviky – krasobruslařka v pohybu.</a:t>
            </a:r>
          </a:p>
        </p:txBody>
      </p:sp>
    </p:spTree>
    <p:extLst>
      <p:ext uri="{BB962C8B-B14F-4D97-AF65-F5344CB8AC3E}">
        <p14:creationId xmlns:p14="http://schemas.microsoft.com/office/powerpoint/2010/main" val="1850365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Studijní materiály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35560" y="2060848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Povinné materiály, pomůcky a technické vybavení</a:t>
            </a:r>
          </a:p>
          <a:p>
            <a:pPr marL="285750" indent="-285750">
              <a:buFontTx/>
              <a:buChar char="-"/>
            </a:pPr>
            <a:r>
              <a:rPr lang="cs-CZ" dirty="0"/>
              <a:t>Zdroj: </a:t>
            </a:r>
            <a:r>
              <a:rPr lang="cs-CZ" dirty="0">
                <a:hlinkClick r:id="rId2"/>
              </a:rPr>
              <a:t>www.dumy.cz</a:t>
            </a: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Dotyková obrazovka, připojená k PC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Nepovinné materiály</a:t>
            </a:r>
          </a:p>
          <a:p>
            <a:pPr marL="285750" indent="-285750">
              <a:buFontTx/>
              <a:buChar char="-"/>
            </a:pPr>
            <a:r>
              <a:rPr lang="cs-CZ" dirty="0"/>
              <a:t>Didaktický kufřík - KUMUČ</a:t>
            </a:r>
          </a:p>
        </p:txBody>
      </p:sp>
    </p:spTree>
    <p:extLst>
      <p:ext uri="{BB962C8B-B14F-4D97-AF65-F5344CB8AC3E}">
        <p14:creationId xmlns:p14="http://schemas.microsoft.com/office/powerpoint/2010/main" val="296200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89310" y="1884598"/>
            <a:ext cx="792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VZDĚLÁVACÍ OBLAST: DÍTĚ A JEHO TĚLO</a:t>
            </a:r>
          </a:p>
          <a:p>
            <a:endParaRPr lang="cs-CZ" dirty="0"/>
          </a:p>
          <a:p>
            <a:r>
              <a:rPr lang="cs-CZ" dirty="0"/>
              <a:t>PODOBLAST: FYZICKÝ ROZVOJ A POHYBOVÁ KOORDINACE</a:t>
            </a:r>
          </a:p>
          <a:p>
            <a:endParaRPr lang="cs-CZ" dirty="0"/>
          </a:p>
          <a:p>
            <a:r>
              <a:rPr lang="cs-CZ" dirty="0"/>
              <a:t>VZDĚLÁVACÍ CÍLE: Vědomé napodobení jednoduchých pohybů podle vzoru jako průpravných cviků pro bruslení a rozvoj poznatků při vhodném obutí.</a:t>
            </a:r>
          </a:p>
          <a:p>
            <a:endParaRPr lang="cs-CZ" dirty="0"/>
          </a:p>
          <a:p>
            <a:r>
              <a:rPr lang="cs-CZ" dirty="0"/>
              <a:t>KONKRETIZOVANÉ VÝSTUPY: Pohybovat se koordinovaně a jistě, a to i v přírodním terénu – led.</a:t>
            </a:r>
          </a:p>
        </p:txBody>
      </p:sp>
    </p:spTree>
    <p:extLst>
      <p:ext uri="{BB962C8B-B14F-4D97-AF65-F5344CB8AC3E}">
        <p14:creationId xmlns:p14="http://schemas.microsoft.com/office/powerpoint/2010/main" val="9159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Prvky polytechnické výchovy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991544" y="2060848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/>
              <a:t>Řešení jednoduchých úkolů</a:t>
            </a:r>
          </a:p>
          <a:p>
            <a:pPr marL="285750" indent="-285750">
              <a:buFontTx/>
              <a:buChar char="-"/>
            </a:pPr>
            <a:r>
              <a:rPr lang="cs-CZ" dirty="0"/>
              <a:t>Spontánně vyprávět zážitky</a:t>
            </a:r>
          </a:p>
          <a:p>
            <a:pPr marL="285750" indent="-285750">
              <a:buFontTx/>
              <a:buChar char="-"/>
            </a:pPr>
            <a:r>
              <a:rPr lang="cs-CZ" dirty="0"/>
              <a:t>Rozpoznání odlišností v detailech</a:t>
            </a:r>
          </a:p>
        </p:txBody>
      </p:sp>
    </p:spTree>
    <p:extLst>
      <p:ext uri="{BB962C8B-B14F-4D97-AF65-F5344CB8AC3E}">
        <p14:creationId xmlns:p14="http://schemas.microsoft.com/office/powerpoint/2010/main" val="141841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586191" y="664505"/>
            <a:ext cx="7699477" cy="4332498"/>
            <a:chOff x="3057284" y="750955"/>
            <a:chExt cx="4242876" cy="338022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7" y="2935524"/>
              <a:ext cx="1532940" cy="1195656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14617" y="187452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561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uhy">
  <a:themeElements>
    <a:clrScheme name="Pruhy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Pruhy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ruhy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TM03090430[[fn=Pruhovaný]]</Template>
  <TotalTime>0</TotalTime>
  <Words>257</Words>
  <Application>Microsoft Office PowerPoint</Application>
  <PresentationFormat>Vlastní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Pruhy</vt:lpstr>
      <vt:lpstr>Pohyb na ledu </vt:lpstr>
      <vt:lpstr>Která obuv je vhodná pro pohyb na ledu?</vt:lpstr>
      <vt:lpstr>Než začneme s bruslením, musíme mít zpevněné kotníky a udržet rovnováhu. Zkuste napodobit cviky: chůzi po špičkách, stoj na levé a pravé noze…</vt:lpstr>
      <vt:lpstr>  </vt:lpstr>
      <vt:lpstr>Metodický pokyn</vt:lpstr>
      <vt:lpstr>Studijní materiály</vt:lpstr>
      <vt:lpstr>Prezentace aplikace PowerPoint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2015-03-11T19:18:53Z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