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03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7" r:id="rId4"/>
    <p:sldId id="288" r:id="rId5"/>
    <p:sldId id="289" r:id="rId6"/>
    <p:sldId id="291" r:id="rId7"/>
    <p:sldId id="292" r:id="rId8"/>
    <p:sldId id="293" r:id="rId9"/>
    <p:sldId id="280" r:id="rId10"/>
    <p:sldId id="286" r:id="rId11"/>
    <p:sldId id="275" r:id="rId12"/>
    <p:sldId id="277" r:id="rId13"/>
    <p:sldId id="294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00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58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576200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922593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5496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58192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63338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12559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90371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92893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 cstate="print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221306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622095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99897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26986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9935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  <p:sldLayoutId id="2147483915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detsky.blog.cz/0605/o-kohoutkovi-a-slepicce-pohadka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kostkov%C3%BD-cukr-cukr-kostky-b%C3%ADl%C3%A1-549096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kohout-cark-vr%C3%A1na-zv%C3%AD%C5%99e-pt%C3%A1k-152971/" TargetMode="External"/><Relationship Id="rId2" Type="http://schemas.openxmlformats.org/officeDocument/2006/relationships/hyperlink" Target="http://pixabay.com/cs/ku%C5%99e-dr%C5%AFbe%C5%BEe-zv%C3%AD%C5%99e-ku%C5%99%C3%A1tko-farma-40335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microsoft.office.com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7000"/>
              </a:schemeClr>
            </a:gs>
            <a:gs pos="48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O slepičce a kohoutkovi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Polytechnika v dětské literatuře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Přečteme si pohádku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 descr="Kuře, Drůbeže, Zvíře, Kuřátko, Farma, Slepic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8763" y="1717177"/>
            <a:ext cx="1937210" cy="2416793"/>
          </a:xfrm>
          <a:prstGeom prst="rect">
            <a:avLst/>
          </a:prstGeom>
          <a:noFill/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5047013" y="3850654"/>
            <a:ext cx="6804811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hlinkClick r:id="rId3"/>
              </a:rPr>
              <a:t>O slepičce a kohoutkovi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4" name="Picture 4" descr="Kohout, Cark, Vrána, Zvíře, Pták, Farma, Zvu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49639" y="970988"/>
            <a:ext cx="3228750" cy="3600000"/>
          </a:xfrm>
          <a:prstGeom prst="rect">
            <a:avLst/>
          </a:prstGeom>
          <a:noFill/>
        </p:spPr>
      </p:pic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86185" y="6474073"/>
            <a:ext cx="4822804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216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4789" y="717452"/>
            <a:ext cx="105156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říkala slepička? Co říkala studánka?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4" name="Picture 2" descr="Kuře, Drůbeže, Zvíře, Kuřátko, Farma, Slepic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659504" y="2463998"/>
            <a:ext cx="1567224" cy="1955623"/>
          </a:xfrm>
          <a:prstGeom prst="rect">
            <a:avLst/>
          </a:prstGeom>
          <a:noFill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47582" y="1928349"/>
            <a:ext cx="3159972" cy="3026920"/>
          </a:xfrm>
          <a:prstGeom prst="rect">
            <a:avLst/>
          </a:prstGeom>
        </p:spPr>
      </p:pic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97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4789" y="717452"/>
            <a:ext cx="105156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říkala slepička? Co říkala švadlenka?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4" name="Picture 2" descr="Kuře, Drůbeže, Zvíře, Kuřátko, Farma, Slepic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40148" y="2332689"/>
            <a:ext cx="1969476" cy="2457562"/>
          </a:xfrm>
          <a:prstGeom prst="rect">
            <a:avLst/>
          </a:prstGeom>
          <a:noFill/>
        </p:spPr>
      </p:pic>
      <p:pic>
        <p:nvPicPr>
          <p:cNvPr id="1026" name="Picture 2" descr="Lady Fac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2493" y="2148579"/>
            <a:ext cx="2632807" cy="264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579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ke švadleně?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2992" y="2553652"/>
            <a:ext cx="881475" cy="180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10955" y="2599023"/>
            <a:ext cx="1282903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41960" y="2627823"/>
            <a:ext cx="3006015" cy="18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19477" y="2607253"/>
            <a:ext cx="1417320" cy="1820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318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k ševci?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8232" y="2122311"/>
            <a:ext cx="2577628" cy="386644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89790" y="2578629"/>
            <a:ext cx="1831975" cy="17684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2414" y="2528362"/>
            <a:ext cx="1604772" cy="18187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7161" y="2547107"/>
            <a:ext cx="1553566" cy="1781251"/>
          </a:xfrm>
          <a:prstGeom prst="rect">
            <a:avLst/>
          </a:prstGeom>
        </p:spPr>
      </p:pic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86185" y="6431209"/>
            <a:ext cx="4822804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6996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k mlynáři?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201" y="2251579"/>
            <a:ext cx="2547028" cy="252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5029" y="2187529"/>
            <a:ext cx="2656122" cy="252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68328" y="1973053"/>
            <a:ext cx="2743200" cy="27432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61227" y="2179552"/>
            <a:ext cx="2520000" cy="2520000"/>
          </a:xfrm>
          <a:prstGeom prst="rect">
            <a:avLst/>
          </a:prstGeom>
        </p:spPr>
      </p:pic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62733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společnost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Kultura a umění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Integrovaný blok: Já, ty, my a vnímání</a:t>
            </a:r>
          </a:p>
          <a:p>
            <a:pPr marL="45720" indent="0"/>
            <a:r>
              <a:rPr lang="cs-CZ" dirty="0" smtClean="0"/>
              <a:t>  Téma: Polytechnika v dětské literatuře – O kohoutkovi a slepičce</a:t>
            </a:r>
          </a:p>
          <a:p>
            <a:pPr marL="45720" indent="0"/>
            <a:r>
              <a:rPr lang="cs-CZ" dirty="0" smtClean="0"/>
              <a:t>  Konkretizované výstupy: Děti pozorně poslouchají pohádku a dokáží ji interpretovat. </a:t>
            </a:r>
            <a:endParaRPr lang="cs-CZ" dirty="0"/>
          </a:p>
          <a:p>
            <a:r>
              <a:rPr lang="cs-CZ" dirty="0" smtClean="0"/>
              <a:t>  Cíl: Seznámit děti s povoláními pomocí pohádkových postav.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95401" y="6433234"/>
            <a:ext cx="7305900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Nejdříve dětem přečteme pohádku. Využijeme hypertextový odkaz na stránky </a:t>
            </a:r>
            <a:r>
              <a:rPr lang="cs-CZ" dirty="0" smtClean="0"/>
              <a:t>s </a:t>
            </a:r>
            <a:r>
              <a:rPr lang="cs-CZ" dirty="0" smtClean="0"/>
              <a:t>pohádkou na snímku č. 2.  </a:t>
            </a:r>
          </a:p>
          <a:p>
            <a:r>
              <a:rPr lang="cs-CZ" dirty="0" smtClean="0"/>
              <a:t>2. Řešíme s dětmi otázky ze snímku 3. a č. 4.</a:t>
            </a:r>
          </a:p>
          <a:p>
            <a:r>
              <a:rPr lang="cs-CZ" dirty="0" smtClean="0"/>
              <a:t>3. Snímky 5 až 7 jsou věnovány povoláním z pohádky. </a:t>
            </a:r>
          </a:p>
          <a:p>
            <a:r>
              <a:rPr lang="cs-CZ" dirty="0" smtClean="0"/>
              <a:t>4. Děti mohou nakreslit slepičku a kohoutka.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253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www.pixabay.com</a:t>
            </a:r>
            <a:r>
              <a:rPr lang="cs-CZ" dirty="0" smtClean="0"/>
              <a:t> – volné </a:t>
            </a:r>
            <a:r>
              <a:rPr lang="cs-CZ" dirty="0"/>
              <a:t>zdroje:</a:t>
            </a:r>
            <a:br>
              <a:rPr lang="cs-CZ" dirty="0"/>
            </a:br>
            <a:r>
              <a:rPr lang="cs-CZ" dirty="0">
                <a:hlinkClick r:id="rId3"/>
              </a:rPr>
              <a:t>http://pixabay.com/cs/kostkov%C3%BD-cukr-cukr-kostky-b%C3%ADl%C3%A1-549096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b="1" dirty="0" smtClean="0"/>
              <a:t>Internet – četba pohádky</a:t>
            </a:r>
          </a:p>
          <a:p>
            <a:pPr lvl="0"/>
            <a:r>
              <a:rPr lang="cs-CZ" b="1" dirty="0" smtClean="0"/>
              <a:t>Papíry, pastelky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8979" y="2124221"/>
            <a:ext cx="1141350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Volné zdroje: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http://pixabay.com/cs/ku%C5%99e-dr%C5%AFbe%C5%BEe-zv%C3%AD%C5%99e-ku%C5%99%C3%A1tko-farma-40335/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http://pixabay.com/cs/kohout-cark-vr%C3%A1na-zv%C3%AD%C5%99e-pt%C3%A1k-152971/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Kliparty – </a:t>
            </a:r>
            <a:r>
              <a:rPr lang="cs-CZ" dirty="0" smtClean="0">
                <a:hlinkClick r:id="rId4"/>
              </a:rPr>
              <a:t>www.microsoft.office.com</a:t>
            </a:r>
            <a:r>
              <a:rPr lang="cs-CZ" dirty="0" smtClean="0"/>
              <a:t> – vytvořeno v roce 2014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66060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ktiva">
  <a:themeElements>
    <a:clrScheme name="Retrospektiva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378</Words>
  <Application>Microsoft Office PowerPoint</Application>
  <PresentationFormat>Vlastní</PresentationFormat>
  <Paragraphs>55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Retrospektiva</vt:lpstr>
      <vt:lpstr>O slepičce a kohoutkovi</vt:lpstr>
      <vt:lpstr>Přečteme si pohádku  </vt:lpstr>
      <vt:lpstr>Co říkala slepička? Co říkala studánka?  </vt:lpstr>
      <vt:lpstr>Co říkala slepička? Co říkala švadlenka?  </vt:lpstr>
      <vt:lpstr>Co nepatří ke švadleně?</vt:lpstr>
      <vt:lpstr>Co nepatří k ševci?</vt:lpstr>
      <vt:lpstr>Co nepatří k mlynáři?</vt:lpstr>
      <vt:lpstr>Prvky polytechnické výchovy</vt:lpstr>
      <vt:lpstr>METODICKÝ POSTUP</vt:lpstr>
      <vt:lpstr>Použité zdroje</vt:lpstr>
      <vt:lpstr>Materiály, pomůcky </vt:lpstr>
      <vt:lpstr>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2015-03-12T23:22:39Z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