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ink/ink8.xml" ContentType="application/inkml+xml"/>
  <Override PartName="/ppt/ink/ink18.xml" ContentType="application/inkml+xml"/>
  <Override PartName="/ppt/ink/ink27.xml" ContentType="application/inkml+xml"/>
  <Override PartName="/ppt/ink/ink29.xml" ContentType="application/inkml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ink/ink6.xml" ContentType="application/inkml+xml"/>
  <Override PartName="/ppt/ink/ink16.xml" ContentType="application/inkml+xml"/>
  <Override PartName="/ppt/ink/ink25.xml" ContentType="application/inkml+xml"/>
  <Override PartName="/ppt/ink/ink36.xml" ContentType="application/inkml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ink/ink4.xml" ContentType="application/inkml+xml"/>
  <Override PartName="/ppt/ink/ink14.xml" ContentType="application/inkml+xml"/>
  <Override PartName="/ppt/ink/ink23.xml" ContentType="application/inkml+xml"/>
  <Override PartName="/ppt/ink/ink34.xml" ContentType="application/inkml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ink/ink2.xml" ContentType="application/inkml+xml"/>
  <Override PartName="/ppt/ink/ink12.xml" ContentType="application/inkml+xml"/>
  <Override PartName="/ppt/ink/ink21.xml" ContentType="application/inkml+xml"/>
  <Override PartName="/ppt/ink/ink32.xml" ContentType="application/inkml+xml"/>
  <Override PartName="/ppt/commentAuthors.xml" ContentType="application/vnd.openxmlformats-officedocument.presentationml.commentAuthors+xml"/>
  <Override PartName="/ppt/ink/ink10.xml" ContentType="application/inkml+xml"/>
  <Override PartName="/ppt/ink/ink30.xml" ContentType="application/inkml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ink/ink9.xml" ContentType="application/inkml+xml"/>
  <Override PartName="/ppt/ink/ink19.xml" ContentType="application/inkml+xml"/>
  <Override PartName="/ppt/ink/ink28.xml" ContentType="application/inkml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ink/ink7.xml" ContentType="application/inkml+xml"/>
  <Override PartName="/ppt/ink/ink17.xml" ContentType="application/inkml+xml"/>
  <Override PartName="/ppt/ink/ink26.xml" ContentType="application/inkml+xml"/>
  <Override PartName="/ppt/ink/ink35.xml" ContentType="application/inkml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ink/ink3.xml" ContentType="application/inkml+xml"/>
  <Override PartName="/ppt/ink/ink5.xml" ContentType="application/inkml+xml"/>
  <Override PartName="/ppt/ink/ink15.xml" ContentType="application/inkml+xml"/>
  <Override PartName="/ppt/ink/ink24.xml" ContentType="application/inkml+xml"/>
  <Override PartName="/ppt/ink/ink33.xml" ContentType="application/inkml+xml"/>
  <Override PartName="/ppt/ink/ink1.xml" ContentType="application/inkml+xml"/>
  <Override PartName="/ppt/ink/ink13.xml" ContentType="application/inkml+xml"/>
  <Override PartName="/ppt/ink/ink22.xml" ContentType="application/inkml+xml"/>
  <Override PartName="/ppt/ink/ink31.xml" ContentType="application/inkml+xml"/>
  <Default Extension="gif" ContentType="image/gif"/>
  <Override PartName="/ppt/comments/comment1.xml" ContentType="application/vnd.openxmlformats-officedocument.presentationml.comments+xml"/>
  <Override PartName="/ppt/ink/ink11.xml" ContentType="application/inkml+xml"/>
  <Override PartName="/ppt/ink/ink20.xml" ContentType="application/inkml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6" r:id="rId4"/>
    <p:sldId id="283" r:id="rId5"/>
    <p:sldId id="284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4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21.3.2015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49:32.547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45 0,'44'0'140,"0"0"-140,0 0 32,-1 0-17,1 0 1,0 0-16,0 0 31,0 0 125,-1 0-140,1 0 0,0 0-1,0 0 1,0 0-1,-1 0 1,1 0 0,0 0-1,0 0 32,-1 0-31,1 0-1,0 0 1,0 0 0,0 0-1,-1 0 1,1 0 0,0 0 15,0 0-16,0 0 1,-1 0 0,1 0-1,0 0 17,0 0-17,0 0 1,-1 0-1,1 0 1,0 0 0,0 0 93,0 0-93,-1 0-1,1 0 1,0 0 0,0 0 30,0 43 1,-1-43-47,1 0 16,0 0 0,0 0-1,-1 44 1,1-44-1,0 0 1,-44 44 0,44-44 31,0 0-16,-1 0 0,1 0 0,-44 44 141,44-44-16,0 0-140,0 0-16,-44 44 16,43-44-16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49:38.344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0 0,'44'0'140,"0"0"-124,0 0-16,0 0 15,-1 0 1,1 0 0,0 0-1,0 0 1,0 0 203,-1 0-204,1 0-15,0 0 16,0 0 15,-44 44 63,44-44-63,-1 0-15,-43 43-1,44 1 110,0 0-93,0-44-17,-1 0 32,-43 44-47,44-44 31,0 44 94,0-44-109,-44 43-16,44-43 47,-1 0 0,-43 44-47,44 0 125,-44 0-110,44-1 1,-44 1 31,44-44 15,0 44-46,-44 0 15,0 0 16,43-1-16,-43 1 1,44-44 140,-44 44-157,0 0 63,0 0-31,0-1 109,0 1-62,0 0-31,0 0-48,0 0 32,0-1 125,0 1-78,0 0-63,0 0 63,-44 0 46,1-44-108,43 43-32,-44-43 15,44 44 1,-44-44 15,0 0 0,0 0 157,44 44-172,-43-44-16,-1 0 15,0 0 63,44 44 79,-44-44-142,0 44 204,1-44-203,43 43-1,-44-43 32,0 44 47,0-44-63,1 0 16,43 44 62,-44-44-93,0 44 140,44-1-140,-44-43-16,0 0 31,44 44 110,-43-44-79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49:47.938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2321 1 0,'-44'0'188,"1"0"-141,-1 0-1,0 44-14,0-44-1,0 0-15,1 0 15,43 44 0,-44-44-31,0 0 47,44 44 47,-44-44-63,0 0-15,1 45-1,-1-45 32,0 0-16,0 0-15,0 0 46,44 43-46,-43-43 15,-1 0 1,0 0 108,44 44-124,-44-44-1,0 44 64,1-44-17,-1 0-15,0 0-16,0 0 0,1 0-15,-1 0-16,44 44 16,-44-44-16,0 0 15,0 0 110,1 0-125,-1 0 110,0 0-63,0 44-32,0-44 1,1 0 62,-1 0-47,0 0 47,0 0-46,44 43-17,-44-43-15,1 0 31,-1 0 79,44 45-95,-44-45 17,0 44 30,0-44-46,1 0 15,-1 0 32,0 0-48,0 44 16,0-44-15,1 0 62,-1 0-47,0 0 1,44 44 171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49:52.641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2013 0 0,'-44'0'141,"1"0"-110,-1 0-15,0 0 15,0 0 31,44 43-46,-44-43 0,1 0-1,-1 44 32,0-44 78,0 0-109,0 0-1,1 0 32,-1 44-16,0-44-15,0 0 0,0 0 109,1 0-94,-1 0 63,0 44-79,0-44 17,0 0 14,1 44 48,-1-44-78,44 43 31,-44-43 31,0 0-63,0 0 17,44 44-17,-43-44 32,-1 0-16,0 0-15,44 44 0,-44-44-16,1 0 78,-1 0-63,0 44 1,0-44 47,44 44 30,-44-44-77,1 0 0,-1 43 77,0-43-77,0 0 15,44 44-31,-44-44 16,1 0 15,43 44 0,-44-44 16,44 44-16,-44-44-15,0 0 156,44 43-156,-44-43-1,44 44 16,-43-44 16,43 44 31,0 0-62,0 0 187,0-1-172,0 1 1,0 0-17,0 0 32,0 0 141,0-1-173,0 1 63,0 0-15,0 0 78,0 0 155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49:57.391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-1 133 0,'0'43'281,"0"1"-281,0 0 47,0 0 0,0 0 15,0-1-46,0 1 15,0 0 31,43-44-46,-43 44 0,0 0-16,44-44 31,0 43-15,0-43 30,-44 44-46,44-44 32,-1 0-17,1 44 1,-44 0 46,44-44 48,0 43-79,0-43 32,-1 0-48,-43 44-15,44-44 78,-44 44-31,44-44-31,0 0 46,0 0-46,-44 44 0,43-44 62,1 0-63,0 0 1,0 0 0,-1 0 15,1 0 31,0 0-30,0 0-17,0 0 95,-1 0-79,1 0-16,0 0 17,0 0 15,0 0 78,-1 0-110,-43-44 48,44 44-48,0 0 17,0-44 14,0 44 17,-44-44-63,43 44 47,1 0-16,-44-43 0,44 43-15,-44-44 0,44 44 15,-44-44-16,44 44 1,-1 0 47,-43-44-32,44 44-16,-44-43 17,44 43-1,-44-44 0,44 0 16,0 44-31,-44-44 15,43 44-31,-43-44 94,0 1-63,44 43-15,0-44-1,0 44 16,-44-44 1,43 44 61,-43-44-93,44 0 16,0 44 0,0 0-1,-44-43 63,44 43-31,-44-44-47,43 44 32,1-44 77,0 44-31,0 0-47,0 0-15,-44-44 0,43 44-16,1 0 15,0 0 1,0 0 249,0 0-233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50:02.203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1 0,'44'0'141,"0"0"-126,0 0 1,0 0 15,-1 0 0,1 0-15,0 44 62,0-44 32,-44 44-95,44-44 16,-1 44-31,-43-1 16,44-43 0,-44 44-1,44-44 1,-44 44 31,44-44 0,-44 44 0,43 0-32,-43-1 16,0 1 1,0 0-17,0 0 17,0 0-17,0-1 16,44-43-15,-44 44-16,0 0 31,0 0-31,0-1 32,0 1-1,44 0-16,-44 0 32,0 0 16,0-1-32,44-43-31,-44 44 16,0 0-1,44-44 17,-44 44-17,0 0 32,43-44-31,-43 43-1,0 1 1,0 0 0,44-44-16,-44 44 31,0 0 0,44-44-31,0 43 16,-44 1 31,44-44-16,-44 44-16,0 0 17,0 0-17,0-1 1,43-43 0,-43 44-1,0 0 16,44 0-31,0-44 32,-44 44-17,0-1 1,0 1 15,44-44-15,-44 44-1,0 0 17,0-1-17,44 1 1,-44 0 46,0 0-46,43 0 31,1-44-16,-44 43-31,0 1 31,44 0-15,-44 0 31,44 0-16,-44-1 16,44-43-16,-44 44 1,0 0-1,43-44-16,1 0-15,-44 44 32,44-44-17,-44 44 1,44-44 0,-44 43 30,44-43 17,-44 44-47,43-44-16,1 0 46,0 44 1,0-44-15,-1 0 77,1 0-78,0 0 63,0 0 93,0 0-171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50:09.329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1489 0,'44'0'172,"0"0"-157,0 0 32,0 0-16,-1 0 1,1 0-17,0 0 126,0 0-110,0 0 79,-1-44-79,1 44 16,0 0-32,0-44 157,0 44-156,-1 0-1,1 0 1,0 0 15,0 0 1,0 0-17,-1 0 32,1-44-31,0 44 15,0 0-15,-1 0 15,-43-44-16,44 44-15,0 0 16,0-43 0,0 43 15,-1 0 0,1 0-15,0 0-1,-44-44-15,44 44 16,0 0 15,-1 0-15,1-44 0,0 44 46,0 0-46,-44-44-1,44 44-15,-1-44 16,1 44 0,0-43-1,0 43 1,0 0-1,-1 0 17,-43-44-17,44 44 32,0-44 16,0 44-48,-44-44 1,44 44 0,-44-44-1,43 44 1,1-43 78,0 43-79,-44-44 1,44 0-16,-1 44 31,-43-44-15,44 44 15,0-44 31,0 44-46,-44-43 31,44-1 0,-1 44-16,-43-44-31,44 0 63,0 44-32,-44-43 47,44 43-47,-44-44 0,44 44-15,-44-44 0,43 44 62,-43-44-63,44 44 1,0-44 78,-44 1-79,44-1 17,0 0 30,-1 44-46,-43-44-1,44 44-15,-44-44 16,44 1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50:13.500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2102 0,'44'0'219,"0"0"-173,-1 0-14,1 0-1,0-44 0,0 44 0,0 0 1,-44-44-17,43 0 1,1 44 0,-44-43-1,44 43 16,0 0 79,-44-44-95,43 44 17,1-44-1,0 0 0,0 44-15,-44-44-1,44 1 48,-1 43-1,-43-44-46,0 0 0,44 44-1,0-44 63,0 0-46,-44 1-1,44 43-15,-44-44-1,43 44 1,1 0-1,-44-44-15,0 0 32,44 44-32,-44-43 15,44 43 1,-44-44-16,44 44 16,-1-44-16,1 44 31,-44-44-16,44 44 1,0 0 15,-44-44-15,44 44 31,-44-43-16,43 43-15,-43-44-16,44 44 31,0-44-15,0 44-1,-44-44 63,44 44-62,-1-44 31,1 1-16,0 43 0,-44-44-15,44 44-16,-1-44 31,1 44-15,-44-44-16,44 0 15,0 44 1,0-43 47,-44-1-48,43 44 1,-43-44-1,44 0 32,0 44-31,-44-44-16,44 44 31,-44-43 0,44 43-15,-44-44 0,43 0 15,1 44-15,-44-44 30,44 44-30,-44-44 31,44 44-31,0-43 77,-1-1-77,1 0 93,-44 0-77,44 44-17,-44-43 63,0-1 125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50:17.766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263 3153 0,'0'-44'203,"0"0"-172,0 0 1,0 1-17,0-1 48,0 0-48,44 0 17,-44 0-1,0 1-15,0-1 15,0 0 0,44 44-15,-44-44-16,0 0 15,0 1 17,0-1 77,0 0-78,0 0-15,43 0 15,-43 1-15,0-1 62,0 0-63,0 0 17,44 0-17,-44 1 17,0-1-32,0 0 31,0 0 31,44 44-46,-44-43-16,0-1 31,0 0-15,0 0 15,0 0-15,44 1-16,-44-1 15,0 0 1,0 0 15,0 0-15,0 1-16,0-1 31,0 0 32,0 0-32,0 0-16,44 44-15,-44-43 16,0-1 0,0 0 31,0 0-32,0 0 32,0 1-16,0-1 16,0 0-31,0 0 62,0 0 0,0 1-47,-44-1-15,0 0 15,44 0 0,-44 1 16,44-1-47,0 0 16,-44 44 0,44-44-1,0 0 1,0 1-1,-43 43 17,43-44-32,-44 0 31,44 0 0,0 0 94,0 1-47,-44 43-62,44-44 46,-44 44-30,0-44 46,1 44-47,-1-44 78,44 0-93,-44 44 31,0 0 187,44-43-202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50:25.516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3940 534 0,'-44'0'828,"0"0"-781,1 0-31,43-44 46,-44 44-30,0 0-1,0 0 16,44-43-16,-44 43 0,44-44 0,-43 44-15,-1 0 62,0-44-47,0 0-15,0 44 15,1-44 47,-1 44-62,0 0 0,44-43 15,-44 43-15,1 0 15,-1 0 0,44-44 0,-44 44 32,0 0-16,44-44 46,-44 44-77,1 0 15,-1 0-15,0 0 0,0 0-1,0 0 1,1 0-1,-1 0 1,0 0 47,0 0 30,0 0-77,1 0 0,-1 0 15,0 0 0,0 0-15,0 0-1,1 0 17,-1 0-17,0 0 32,0 0 0,0 0-31,1 0 15,-1 0-31,0 0 47,0 0-16,1 0 0,-1 0-15,0-44 15,0 44 0,0 0 1,1 0-1,-1 0-16,0 0 1,44-44 0,-44 44-1,0 0 48,1 0-48,-1 0 17,0 0 46,0-43-31,0 43-16,1 0 0,-1 0 32,0 0-16,0 0-32,0 0 48,1 0-1,-1 0 63,0 0-109,0 0 15,44 43-31,-44-43 16,1 0 77,-1 0-61,0 0-1,44 44-15,-44-44-1,1 0 16,-1 0 32,0 0-1,0 0-15,0 0 0,1 44-47,-1-44 31,44 44 16,-44-44 110,44 44-95,-44-44-62,44 43 16,-44-43 15,1 44 78,-1-44-93,44 44 31,-44-44-16,0 0 16,0 0-31,44 44-1,-43-44 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50:32.298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308 1 0,'-44'0'359,"1"0"-343,-1 0-1,0 0 32,44 44 297,0 0-235,-44-44-93,44 44 0,0-1-1,-44-43-15,44 44 32,0 0 61,0 0-61,-43-44-17,43 44 16,0-1 63,0 1-47,0 0-16,0 0-31,0 0 32,0-1 14,0 1-30,0 0 31,43-44-31,1 44 15,-44 0 0,44-44 16,-44 43 47,0 1-79,44-44 1,-44 44-16,0 0 47,0-1 15,0 1-46,44 0 31,-44 0-16,43 0 16,-43-1-47,0 1 31,0 0 0,44 0-15,-44 0 0,0-1 15,0 1 0,44-44-15,-44 44-1,0 0 1,0 0 15,0-1-15,44 1 0,-44 0 15,0 0-16,44-44 1,-44 44 0,0-1 15,0 1-15,0 0 30,43 0 1,-43 0-15,0-1 30,0 1-46,44 0 15,-44 0 31,0-1 48,0 1-95,44-44 64,-44 44-79,44-44 46,-44 44 1,0 0-31,44-1 46,-44 1-15,43-44-31,-43 44 62,0 0-47,44-44 1,-44 44-17,0-1 16,0 1 1,0 0 15,44-44-32,-44 44-15,0 0 94,0-1-63,44-43-15,-44 44 31,0 0-16,0 0 94,0 0-47,0-1-47,0 1 32,0 0-48,0 0 64,0 0-33,0-1 33,0 1-48,0 0 141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50:43.663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2321 0 0,'0'44'641,"0"-1"-626,-44-43 16,44 44 32,-44-44-47,1 0-1,43 44-15,-44-44 78,44 44-62,-44-44-16,44 44 16,-44-44-1,0 43 126,1-43-126,-1 44 1,0 0 78,0-44-63,0 44-15,44 0-1,-43-44 1,43 43 0,-44-43 15,44 44-16,-44-44 17,0 0 15,44 44-32,-44 0 63,1 0-31,43-1 31,-44-43-78,44 44 47,-44-44-31,44 44 15,-44 0-15,44 0 31,-44-44-47,44 43 93,-43 1-77,-1-44 0,44 44-16,0 0 62,-44-44-31,44 44 1,0-1-17,-44-43 1,44 44 15,-43-44 16,-1 44-31,44 0-1,0-1 1,-44-43-1,44 44 17,0 0-1,-44-44-15,44 44 15,0 0-16,0-1 17,-44-43-17,1 0 17,43 44-32,0 0 46,0 0-30,-44-44-16,44 44 47,-44-44-16,44 43-31,-44-43 63,44 44-48,-44-44 1,44 44 0,0 0-1,-43-44 1,43 44 31,-44-44-16,44 43 0,-44-43 0,44 44 16,-44 0 0,0-44 0,44 44-31,-43-44 15,43 44 63,-44-44-63,0 43-15,0 1-1,0-44 16,44 44-15,-43-44 78,43 44-47,-44 0 93,44-1-108,-44-43-17,44 44 63,-44-44-31,44 44-16,0 0 141,0-1-156,-44 1 15,44 0 16,0 0 16,0 0-63,0-1 109,-43-43-31,43 44-62,0 0 31,0 0-16,-44 0-16,44-1 64,0 1 30,0 0-31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50:54.960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0 0,'0'44'313,"0"0"-251,0-1 17,0 1 14,0 0-61,0 0 30,0 0 47,44-44-77,-44 43 15,0 1-32,43 0 79,-43 0-63,44-44 110,-44 44-110,0-1 32,0 1-32,44-44-16,0 44 126,-44 0-110,44-1 47,-1 1-31,-43 0 31,44-44-46,-44 44-17,44 0 1,0-1 93,-44 1-31,44-44-46,-44 44-32,0 0 31,43-44-31,1 0 31,-44 44 0,44-44 48,-44 43-48,44-43 0,-44 44 16,44-44-47,-44 44 16,43-44 30,1 44-30,0-44 15,-44 44 1,44-44 30,-44 43-46,44-43-16,-44 44 15,43-44 17,1 44 30,0 0-15,0 0-16,0-44-31,-44 43 31,43-43-15,-43 44 0,44-44-1,0 44 95,0-44-95,-44 44 1,43-44-16,-43 44 16,44-44-1,-44 43 1,44-43-1,0 0 1,-44 44 0,44-44-1,-1 0 17,-43 44-32,44-44 31,0 0-16,-44 44 1,0-1 15,44-43-31,0 44 125,-1-44-47,1 44-62,0-44 31,0 0-16,-44 44-15,0 0 31,44-44-32,-1 0 1,1 0 46,-44 43-46,44-43 0,0 0 46,-44 44-62,44-44 31,-1 0-15,-43 44 15,44-44 32,-44 44-48,44-44 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09:51:16.438"/>
    </inkml:context>
    <inkml:brush xml:id="br0">
      <inkml:brushProperty name="width" value="0.26667" units="cm"/>
      <inkml:brushProperty name="height" value="0.53333" units="cm"/>
      <inkml:brushProperty name="color" value="#00FF00"/>
      <inkml:brushProperty name="tip" value="rectangle"/>
      <inkml:brushProperty name="rasterOp" value="maskPen"/>
      <inkml:brushProperty name="fitToCurve" value="1"/>
    </inkml:brush>
  </inkml:definitions>
  <inkml:trace contextRef="#ctx0" brushRef="#br0">0 0 0,'44'0'453,"0"0"-437,-44 44-1,43-44 1,1 0-1,0 0 1,0 0 0,-1 0 15,1 0 31,0 0-15,0 0-47,0 0 63,-1 0-48,-43 43 1,44-43-16,0 0 16,0 0 187,0 0-172,-44 44 0,43-44-15,1 0 0,0 44 93,0-44-78,0 0 16,-1 0 0,-43 44 15,44-44-46,0 0 93,0 0-93,0 0 47,-1 0-48,-43 44-15,44-44 16,0 0 15,0 0-15,0 0-16,-1 43 31,1-43 0,0 0 0,0 44-15,-1-44 0,1 0-1,0 0 17,0 0-17,0 0 1,-44 44-1,43-44 142,1 0-126,0 0 141,0 0-141,0 0 78,-1 44-62,1-44-31,0 0 93,0 0-93,0 0 78,-1 0-79,1 0 63,0 0-46,0 0-1,0 0-15,-1 0 77,1 0-77,0 0 15,0 0 63,0 0-94,-1 44 16,1-44 15,0 0-16,0 0 17,-1 0 46,1 0-63,0 0 110,0 0-109,-44 43-16,44-43 16,-1 0-1,-43 44 63,44-44-15,0 0-47,0 44-1,0-44 1,-1 0 171,-43 44-171,44-44-16,0 0 16,-44 44-1,44-44 1,-44 43-16,44-43 140,-1 0-124,1 44 0,0-44-1,-44 44 32,44-44-31,0 0 187,-1 0-47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968" units="cm"/>
          <inkml:channel name="Y" type="integer" max="2240" units="cm"/>
          <inkml:channel name="T" type="integer" max="2.14748E9" units="dev"/>
        </inkml:traceFormat>
        <inkml:channelProperties>
          <inkml:channelProperty channel="X" name="resolution" value="128.41425" units="1/cm"/>
          <inkml:channelProperty channel="Y" name="resolution" value="128.73563" units="1/cm"/>
          <inkml:channelProperty channel="T" name="resolution" value="1" units="1/dev"/>
        </inkml:channelProperties>
      </inkml:inkSource>
      <inkml:timestamp xml:id="ts0" timeString="2015-02-13T09:31:23.344"/>
    </inkml:context>
    <inkml:brush xml:id="br0">
      <inkml:brushProperty name="width" value="0.26667" units="cm"/>
      <inkml:brushProperty name="height" value="0.53333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-1 1 0,'0'0'0,"0"0"16,0 0-16,0 0 15,0 0-15,0 0 16,0 0-16,12 13 16,-12-13-16,12 12 15,-12-12 1,0 0-16,0 0 15,0 0-15,0 0 16,0 0-16,13 12 16,-13-12-16,12 12 15,0 1-15,-12-13 16,13 12-16,-13-12 16,12 12-1,0 0-15,1 1 16,-13-13-16,12 12 15,0 0-15,-12-12 16,13 12-16,-1-12 16,0 13-16,1-1 15,-1 0-15,0 0 16,13 1 0,-13-1-16,13 0 15,-1 1-15,1-1 16,-13 0-16,13 0 15,0 1-15,-1-1 16,13 1-16,0 12 16,0-1-16,0-12 15,12 1-15,-12-1 16,0 0 0,0 1-16,0-1 15,0 0-15,0 0 16,-12 1-16,11 11 15,-11-12-15,-13 1 16,1-1-16,-1 0 16,13 0-16,-13 1 15,13-1 1,-1 0-16,-11 1 16,-1-1-16,13 0 15,-13 0-15,0 1 16,0-13-16,13 0 15,0 0-15,-1 12 16,1-12 0,0 0-16,-2 0 15,2 0-15,0 0 16,-1 12-16,1-12 16,-13 12-16,13 1 15,-1-1-15,1 0 16,-13 0-16,13 1 15,0-1 1,-13 0-16,0 0 16,13-12-16,-13 0 15,0 13-15,1-1 16,-1 0-16,0 1 16,1-13-16,-1 0 15,0 12-15,1-12 16,-1 0-1,0 0-15,-12 0 16,25 12-16,-13 0 16,1 1-16,-1-1 15,0 0-15,1 0 16,-1 1-16,0 0 16,0-1-16,1 0 15,-13-12 1,12 13-16,0-13 15,13 12-15,-13 0 16,13 1-16,0-1 16,-1 0-16,1 0 15,0 1-15,-1-1 16,1 0 0,-1 0-16,1 1 15,0-1-15,-1 0 16,13 0-16,-12 1 15,0-1-15,-1 0 16,1 1-16,-13-13 16,13 12-16,-13-12 15,13 12 1,-13-12-16,0 0 16,1 0-16,-1 0 15,0 0-15,1 0 16,-1 0-16,-12 0 15,12 12-15,-12-12 16,0 0-16,13 0 16,-13 0-1,0 0-15,0 0 16,0 0-16,12 13 16,-12-13-16,0 0 15,0 0-15,0 0 16,0 0-16,0 0 15,0 0 1,0 0-16,0 0 16,0 0-16,0 0 15,0 0-15,0 0 16,0 0-16,0 0 16,0 0-16,0 0 15,0 0-15,0 0 16,0 0-1,0 0-15,0 0 16,0 0-16,0 0 16,0 0-16,0 0 15,0 0-15,0 0 16,0 0-16,0 0 16,0 0-1,0 0-15,0 0 16,0 0-16,0 0 15,0 0-15,0 0 16,0 0-16,0 0 16,0 0-16,0 0 15,0 0-15,0 0 16,0 0 0,0 0-16,0 0 15,0 0-15,0 0 16,0 0-16,0 0 15,0 0-15,0 0 16,0 0-16,0 0 16,0 0-16,0 0 15,0 0 1,0 0-16,0 0 16,0 0-16,0 0 15,0 0-15,0 0 16,0 0-16,0 0 15,0 0-15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968" units="cm"/>
          <inkml:channel name="Y" type="integer" max="2240" units="cm"/>
          <inkml:channel name="T" type="integer" max="2.14748E9" units="dev"/>
        </inkml:traceFormat>
        <inkml:channelProperties>
          <inkml:channelProperty channel="X" name="resolution" value="128.41425" units="1/cm"/>
          <inkml:channelProperty channel="Y" name="resolution" value="128.73563" units="1/cm"/>
          <inkml:channelProperty channel="T" name="resolution" value="1" units="1/dev"/>
        </inkml:channelProperties>
      </inkml:inkSource>
      <inkml:timestamp xml:id="ts0" timeString="2015-02-13T09:31:25.653"/>
    </inkml:context>
    <inkml:brush xml:id="br0">
      <inkml:brushProperty name="width" value="0.26667" units="cm"/>
      <inkml:brushProperty name="height" value="0.53333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0 1 0,'0'0'16,"0"0"-16,0 0 15,0 0-15,0 0 16,0 0-16,0 0 15,0 0 1,0 0-16,0 0 16,0 0-16,0 0 15,0 0-15,0 0 16,0 0-16,0 0 16,0 0-16,0 0 15,0 0 1,0 0-16,0 0 15,0 0-15,0 0 16,0 0-16,0 0 16,0 0-16,0 0 15,0 0-15,0 0 16,0 0-16,13 0 16,-1 0-1,0 0-15,0 0 16,1 0-16,-1 0 15,0 0-15,1 0 16,-1 0-16,0 0 16,1 0-16,-1 12 15,0-12 1,1 12-16,-1 1 16,0-1-16,1-12 15,-1 0-15,0 12 16,1 1-16,11-13 15,-12 0-15,13 12 16,0-12-16,-13 0 16,13 0-1,-1 0-15,1 12 16,0 0-16,-1-12 16,1 0-16,-1 13 15,1-13-15,0 0 16,-1 12-16,1 0 15,0 0-15,-1 1 16,1-1 0,0-12-16,-1 12 15,-12-12-15,1 0 16,-1 12-16,0-12 16,1 0-16,-1 0 15,-12 0-15,12 0 16,1 0-16,-1 0 15,0 0 1,-12 0-16,13 13 16,-1-1-16,0 0 15,1-12-15,-1 12 16,0-12-16,0 0 16,13 0-16,-13 13 15,1-13-15,11 12 16,1 0-1,0 1-15,-1-1 16,1 0-16,0 0 16,-1 1-16,1-1 15,-1 0-15,1 0 16,0-12-16,-1 0 16,1 0-1,0 13-15,-1-13 16,1 0-16,-1 0 15,1 0-15,0 12 16,-1 0-16,-11-12 16,11 12-1,-11 1-15,-1-13 16,0 0-16,13 12 16,-13-12-16,1 0 0,-1 0 0,0 0 15,0 12-15,1-12 16,-1 13-1,0-1-15,13 0 16,-13 0-16,13 1 16,-13-13-16,1 0 15,11 0-15,-11 0 16,11 12-16,-11-12 16,11 0-1,-12 12-15,13-12 16,0 0-16,-1 12 15,1-12-15,0 0 16,-13 13-16,13-13 16,-1 12-16,1 0 15,-1 0-15,1-12 16,0 0 0,-1 13-16,-11-13 15,11 0-15,-11 0 16,11 12-16,-11-12 15,-1 0-15,13 12 16,-13-12-16,0 13 16,0-13-1,1 12-15,-1-12 16,0 12-16,1 0 16,-1-12-16,0 0 15,1 13-15,-1-1 16,0-12-16,1 12 15,-13-12-15,0 0 16,12 12 0,0 1-16,-12-13 15,0 0-15,0 0 16,0 0-16,0 0 16,0 0-16,0 0 15,0 0-15,0 0 16,0 0-16,0 0 15,0 0 1,0 0-16,0 0 16,0 0-16,0 0 15,0 0-15,0 0 16,0 0-16,0 0 16,0 0-16,0 0 15,0 0-15,0 0 16,0 0-1,0 0-15,0 0 16,0 0-16,0 0 16,0 0-16,0 0 15,13 12-15,-13-12 16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968" units="cm"/>
          <inkml:channel name="Y" type="integer" max="2240" units="cm"/>
          <inkml:channel name="T" type="integer" max="2.14748E9" units="dev"/>
        </inkml:traceFormat>
        <inkml:channelProperties>
          <inkml:channelProperty channel="X" name="resolution" value="128.41425" units="1/cm"/>
          <inkml:channelProperty channel="Y" name="resolution" value="128.73563" units="1/cm"/>
          <inkml:channelProperty channel="T" name="resolution" value="1" units="1/dev"/>
        </inkml:channelProperties>
      </inkml:inkSource>
      <inkml:timestamp xml:id="ts0" timeString="2015-02-13T09:31:28.067"/>
    </inkml:context>
    <inkml:brush xml:id="br0">
      <inkml:brushProperty name="width" value="0.26667" units="cm"/>
      <inkml:brushProperty name="height" value="0.53333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-1 1 0,'0'0'0,"0"0"16,0 0-16,0 0 15,0 0-15,0 0 16,0 0-16,0 0 16,0 0-16,0 0 15,0 0-15,0 0 16,0 0-1,0 0-15,0 0 16,0 0-16,0 0 16,0 0-16,0 0 15,0 0-15,0 0 16,0 0-16,0 0 16,0 0-1,0 0-15,0 0 16,0 0-16,0 0 15,0 0-15,0 0 16,0 0-16,0 0 16,0 0-16,0 0 15,0 0-15,0 0 16,0 0 0,12 0-16,0 0 15,1 0-15,11 12 16,1 1-16,0-13 15,-1 12-15,13 0 16,0 1-16,0-1 16,-12 0-1,12 0-15,0 1 16,0-1-16,0 0 16,-1 0-16,1 1 15,-12-1-15,0 0 16,-1-12-16,1 0 15,-13 0-15,1 0 16,11 0-16,-11 0 16,-1 0-1,12 0-15,-11 0 16,-1 0-16,13 0 16,-13 0-16,13 12 15,-1 1-15,1-1 16,0-12-1,-1 12-15,1-12 16,-1 0-16,1 0 16,0 12-16,-1 1 15,1-13-15,0 0 16,-1 12-16,1 0 16,0 1-16,11-13 15,-11 0-15,0 0 16,-1 12-1,1-12-15,0 0 16,-13 0-16,0 0 16,1 0-16,-1 0 15,0 0-15,0 0 16,1 0-16,-1 0 16,0 0-1,1 0-15,-1 0 16,0 0-16,1 0 15,-1 0-15,0 0 16,1 0-16,-1 12 16,0-12-16,13 12 15,0 1-15,-1-1 16,1 0 0,-1-12-16,1 0 15,0 12-15,-1 1 16,1-1-16,0-12 15,-1 12-15,1-12 16,-1 0-16,1 0 16,12 12-16,-12 1 15,-1-13 1,13 12-16,-12 0 16,12-12-16,-13 0 15,1 0-15,0 0 16,-1 0-16,1 0 15,0 0-15,-1 13 16,1-13 0,0 0-16,-1 12 15,1 0-15,-1-12 16,1 0-16,0 12 16,-1-12-16,1 0 15,0 0-15,-1 0 16,1 0-16,-1 13 15,1-13 1,0 0-16,-1 0 16,1 0-16,0 0 15,-1 0-15,1 0 16,-13 0-16,1 0 16,11 0-16,-12 0 15,1 0-15,11 0 16,-11 0-1,-1 0-15,0 0 16,1 0-16,-1 0 16,0 0-16,1 0 15,-1 0-15,-12 0 16,12 0-16,1 0 16,-13 0-1,12 0-15,-12 0 16,12 0-16,-12 0 15,13 0-15,-13 0 16,0 0-16,12 0 16,-12 0-16,0 0 15,0 0-15,12 0 16,-12 0 0,0 0-16,0 0 15,12 0-15,-12 0 16,0 0-16,0 0 15,0 0-15,0 0 16,13 0-16,-13 0 16,0 0-16,0 0 15,0 0 1,0 0-16,0 0 16,0 0-16,0 0 15,0 0-15,0 0 16,0 0-16,0 0 15,0 0-15,0 0 16,0 0-16,0 0 16,0 0-1,0 0-15,0 0 16,0 0-16,0 0 16,0 24-16,0-12 15,0-12-15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968" units="cm"/>
          <inkml:channel name="Y" type="integer" max="2240" units="cm"/>
          <inkml:channel name="T" type="integer" max="2.14748E9" units="dev"/>
        </inkml:traceFormat>
        <inkml:channelProperties>
          <inkml:channelProperty channel="X" name="resolution" value="128.41425" units="1/cm"/>
          <inkml:channelProperty channel="Y" name="resolution" value="128.73563" units="1/cm"/>
          <inkml:channelProperty channel="T" name="resolution" value="1" units="1/dev"/>
        </inkml:channelProperties>
      </inkml:inkSource>
      <inkml:timestamp xml:id="ts0" timeString="2015-02-13T09:31:30.502"/>
    </inkml:context>
    <inkml:brush xml:id="br0">
      <inkml:brushProperty name="width" value="0.26667" units="cm"/>
      <inkml:brushProperty name="height" value="0.53333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0 62 0,'0'0'15,"0"0"1,0 0-16,0 0 16,0 0-16,0 0 15,0 0-15,0 0 16,0 0-16,0 0 16,0 0-16,0 0 15,0 0-15,0 0 16,0 0-16,0 0 15,0 0 1,0 0-16,0 0 16,0 0-16,0 0 15,0 0-15,0 0 16,0 0-16,0 0 16,0 0-16,0 0 15,0 0 1,0 0-16,0 0 15,0 0-15,0 0 16,0 0-16,0 0 16,0 0-16,12 0 15,1 0-15,-1 0 16,0 12-16,1 0 16,11 1-1,1-13-15,0 0 16,-1 0-16,1 12 15,-1-12-15,1 12 16,0 0-16,12-12 16,0 0-16,0 13 15,-1-1 1,1 0-16,-12 1 16,0-13-16,-1 0 15,13 0-15,-12 0 16,0 0-16,-1 0 15,1 0-15,-1 0 16,-11 0-16,11 0 16,1 0-1,0 0-15,-13 0 16,0 0-16,13 0 16,-13 12-16,13-12 15,-13 0-15,13 0 16,-13 0-16,13 0 15,-1 0 1,-11 12-16,11-12 16,1 0-16,0 0 15,-13 0-15,12 0 16,1 0-16,0 12 16,-1-12-16,1 0 15,0 0-15,-1 0 16,-11 0-1,11 0-15,1 0 16,-13 0-16,0 0 16,13 0-16,0 0 15,-1 0-15,1 0 16,-13 0-16,1 0 16,-1 0-16,0 0 15,1 0-15,-1 0 16,0 0-16,1 0 15,-1 0-15,0 0 16,0 0 0,1-12-16,-1 12 15,0 0-15,1 0 16,-1 0-16,0 0 16,13 0-16,-13 0 15,1 0-15,-1 0 16,13 0-1,-13 0-15,0 0 16,1 0-16,11 0 16,1 0-16,-13 0 15,13 0-15,-1 0 16,-11 0-16,11-12 16,1 12-16,0 0 15,-13 0 1,13 0-16,-1 0 15,1 0-15,12 0 16,-13 0-16,1 0 16,0 0-16,-13-12 15,13 12-15,-13 0 16,13-13-16,-1 1 16,-12 12-16,13 0 15,-13 0 1,1 0-16,11 0 15,-11 0-15,-1 0 16,0 0-16,1 0 16,11 0-16,-11-12 15,-1 12-15,0-13 16,13 13 0,-13-12-16,0 0 15,13 0-15,-13 12 16,1-13-16,-1 1 15,25 12-15,-12 0 16,-1-12-16,1 12 16,0 0-16,-1 0 15,1 0-15,-1-12 16,1-1 0,-13 1-16,13 0 15,-13 12-15,1 0 16,11 0-16,-11 0 15,-1 0-15,0 0 16,1-12-16,-1 12 16,0 0-16,0 0 15,1 0 1,-13 0-16,12 0 16,0 0-16,-12 0 15,13 0-15,-1 0 16,-12 0-16,0 0 15,0 0-15,12 0 16,-12 0-16,0 0 16,0 0-16,0 0 15,0 0 1,0 0-16,0 0 16,0 0-16,0 0 15,0 0-15,0 0 16,0 0-16,0 0 15,0 0-15,0 0 16,0 0-16,0 0 16,0 0-1,0 0-15,0 0 16,0 0-16,0 0 16,0 0-16,0 0 15,0 0-15,0 0 16,0 0-16,0 0 15,0 0-15,0 0 16,0 0 0,0 0-16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968" units="cm"/>
          <inkml:channel name="Y" type="integer" max="2240" units="cm"/>
          <inkml:channel name="T" type="integer" max="2.14748E9" units="dev"/>
        </inkml:traceFormat>
        <inkml:channelProperties>
          <inkml:channelProperty channel="X" name="resolution" value="128.41425" units="1/cm"/>
          <inkml:channelProperty channel="Y" name="resolution" value="128.73563" units="1/cm"/>
          <inkml:channelProperty channel="T" name="resolution" value="1" units="1/dev"/>
        </inkml:channelProperties>
      </inkml:inkSource>
      <inkml:timestamp xml:id="ts0" timeString="2015-02-13T09:31:32.689"/>
    </inkml:context>
    <inkml:brush xml:id="br0">
      <inkml:brushProperty name="width" value="0.26667" units="cm"/>
      <inkml:brushProperty name="height" value="0.53333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-1 1374 0,'0'0'0,"0"0"15,0 0-15,0 0 16,0 0-16,0 0 16,0 0-16,0 0 15,0 0-15,0 0 16,0 0-1,0 0-15,0 0 16,0 0-16,0 0 16,0 0-16,0 0 15,12 0-15,-12 0 16,0 0-16,12 0 16,-12 0-16,0 0 15,13 0 1,-13 0-16,0 0 15,12 0-15,-12 0 16,12 0-16,-12 0 16,13 0-16,-13 0 15,12 0-15,-12 0 16,12 0-16,1-13 16,-1 1-16,0 12 15,1-12 1,-1 0-16,0-1 15,0 1-15,13 12 16,0 0-16,-1 0 16,1 0-16,0-12 15,-1 12-15,1 0 16,0 0 0,-1 0-16,1-12 15,-1-1-15,1 1 16,0 12-16,-1 0 15,13 0-15,-12-12 16,0-1-16,11 13 16,-11 0-16,0-12 15,-1 12-15,1 0 16,0 0 0,-1 0-16,-11 0 15,-1 0-15,0-12 16,0 0-16,13-1 15,0 1-15,-1 0 16,1 0-16,0-1 16,-13 1-16,0 0 15,13 0 1,-13-1-16,13 1 16,-1 0-16,-11 0 15,11-1-15,1 1 16,0 0-16,-1-1 15,1-11-15,0 12 16,-1-1-16,1 1 16,-1-12-16,1 11 15,0 1 1,-1 0-16,1 0 16,-13-1-16,13 1 15,0 0-15,-1-1 16,-11 1-16,11 0 15,-12 0-15,1-1 16,-1 1-16,0 0 16,1 0-1,-1-1-15,0 1 16,1 0-16,-1 0 16,0-13-16,1 13 15,-1-13-15,0 1 16,1 11-16,-1-11 15,0-1-15,1 13 16,-1 0 0,0 0-16,0-13 15,1 0-15,-1 13 16,0 0-16,1 0 16,11-1-16,-11 1 15,11 0-15,-11 0 16,11-1-16,1-11 15,0-1 1,-1 13-16,-12 0 16,13 0-16,-13-1 15,13 1-15,-13 0 16,13-1-16,0 1 16,-13 0-16,0 0 15,1-1-15,-1 1 16,0 0-1,1 0-15,-1-1 16,0 1-16,0 0 16,1 0-16,-1-1 15,0 1-15,1 0 16,-1-1-16,0 1 16,1 0-16,-13 12 15,0 0 1,0 0-16,0 0 15,0 0-15,0 0 16,0 0-16,0 0 16,0 0-16,0 0 15,0 0-15,0 0 16,0 0-16,0 0 16,0 0-16,0 0 15,0 0 1,0 0-16,0 0 15,0 0-15,0 0 16,0 0-16,0 0 16,0 0-16,0 0 15,0 0-15,0 0 16,0 0-16,0 0 16,0 0-1,0 0-15,0 0 16,0 0-16,0 0 15,0 0-15,0 0 16,0 0-16,0 0 16,0 0-16,0 0 15,0 0-15,0 0 16,0 0 0,0 0-16,-13 0 15,13 0-15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968" units="cm"/>
          <inkml:channel name="Y" type="integer" max="2240" units="cm"/>
          <inkml:channel name="T" type="integer" max="2.14748E9" units="dev"/>
        </inkml:traceFormat>
        <inkml:channelProperties>
          <inkml:channelProperty channel="X" name="resolution" value="128.41425" units="1/cm"/>
          <inkml:channelProperty channel="Y" name="resolution" value="128.73563" units="1/cm"/>
          <inkml:channelProperty channel="T" name="resolution" value="1" units="1/dev"/>
        </inkml:channelProperties>
      </inkml:inkSource>
      <inkml:timestamp xml:id="ts0" timeString="2015-02-13T09:31:34.849"/>
    </inkml:context>
    <inkml:brush xml:id="br0">
      <inkml:brushProperty name="width" value="0.26667" units="cm"/>
      <inkml:brushProperty name="height" value="0.53333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887 2367 0,'0'0'15,"0"0"1,0 0-16,0 0 16,0 0-16,0 0 15,0 0-15,0 0 16,0 0-16,0 0 15,0 0-15,0 0 16,0 0-16,0 0 16,0 0-1,0 0-15,0 0 16,0 0-16,0 0 16,0 0-16,0 0 15,0 0-15,12 0 16,0-12-16,-12 12 15,13-12-15,-13 12 16,12-13 0,-12 13-16,12-12 15,1 0-15,-1-1 16,0 1-16,1 0 16,-1 0-16,0-13 15,1 1-15,-1-1 16,0 1-16,1-1 15,-13 0-15,12 13 16,-12-12 0,0-1-16,0 13 15,0 0-15,12-1 16,-12 1-16,0 0 16,13 0-16,-13-1 15,12 1-15,0 0 16,-12-13-16,12 13 15,-12 0 1,0-13-16,0 13 16,0-13-16,0 13 15,0 0-15,0 0 16,0-1-16,0-11 16,0-1-16,0 1 15,0-1 1,0 1-16,0-1 15,0 13-15,0-13 16,0 1-16,0-1 16,0 1-16,0-1 15,0 1-15,0-1 16,0 1-16,0 11 16,-12-11-1,0-1-15,12 13 16,0-13-16,-12 1 15,-1-1-15,1 1 16,12-1-16,-12 13 16,12 0-16,-13 0 15,13-1-15,0 1 16,-12 0-16,0-1 16,-1 1-16,1 0 15,0 0 1,-1-1-16,1 1 15,0 0-15,-1-13 16,1 1-16,0 12 16,-1-13-16,1 13 15,0-13-15,0 1 16,-1-1-16,1 1 16,0-1-1,-13 1-15,13-1 16,-1 1-16,1 11 15,-13-11-15,13-1 16,0 13-16,-13-13 16,13 13-16,-1 0 15,1 0-15,-12-13 16,-1 1 0,13 11-16,-1 1 15,1 0-15,0-1 16,-1 1-16,1 0 15,0 0-15,-1-1 16,1 1-16,0 0 16,-1 0-16,1-1 15,12 1 1,-12 0-16,12 0 16,-13-1-16,13 13 15,-12-12-15,0 0 16,0 0-16,-1-1 15,1 1-15,0 0 16,-1-1-16,1 1 16,0 0-1,-1 0-15,1-1 16,0 1-16,-1 0 16,1 0-16,0-1 15,-1 1-15,1 0 16,0 0-16,-1-1 15,13 13 1,-12 0-16,0-12 16,0 0-16,-13-1 15,13 1-15,-1 0 16,-11 0-16,11-1 16,1 1-1,0 0-15,-1 0 16,1 12-16,12 0 15,-12-13-15,-1 1 16,13 12-16,0 0 16,-12-12-16,12 12 15,0 0-15,0 0 16,0 0 0,0 0-16,0 0 15,0 0-15,0 0 16,0 0-16,0 0 15,0 0-15,0 0 16,0 0-16,0 0 16,0 0-16,0 0 15,0 0-15,0 0 16,0 0-16,0 0 16,0 0-1,0 0-15,0 0 16,0 0-16,0 0 15,0 0-15,0 0 16,0 0-16,0 0 16,0 0-16,0 0 15,0 0 1,0 0-16,0 0 16,0 0-16,0 0 15,0 0-15,0 0 16,0 0-16,0 0 15,0 0-15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968" units="cm"/>
          <inkml:channel name="Y" type="integer" max="2240" units="cm"/>
          <inkml:channel name="T" type="integer" max="2.14748E9" units="dev"/>
        </inkml:traceFormat>
        <inkml:channelProperties>
          <inkml:channelProperty channel="X" name="resolution" value="128.41425" units="1/cm"/>
          <inkml:channelProperty channel="Y" name="resolution" value="128.73563" units="1/cm"/>
          <inkml:channelProperty channel="T" name="resolution" value="1" units="1/dev"/>
        </inkml:channelProperties>
      </inkml:inkSource>
      <inkml:timestamp xml:id="ts0" timeString="2015-02-13T09:31:36.829"/>
    </inkml:context>
    <inkml:brush xml:id="br0">
      <inkml:brushProperty name="width" value="0.26667" units="cm"/>
      <inkml:brushProperty name="height" value="0.53333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2120 2505 0,'0'0'0,"0"0"0,0 0 16,0 0-16,0 0 15,0 0-15,0 0 16,0 0-16,0 0 16,0 0-16,0 0 15,0 0-15,0 0 16,0 0-1,0 0-15,0 0 16,0 0-16,0 0 16,0 0-16,0 0 15,0 0-15,0 0 16,-12-12-16,0-1 16,-1 13-16,1-12 15,0 0 1,-1 12-16,1-13 15,-13 1-15,13 0 16,0 0-16,-13-1 16,13 1-16,-13 0 15,13 0-15,-13-1 16,1 1-16,-1 0 16,13 0-1,-13-13-15,0 0 16,13 13-16,0-12 15,0 11-15,-1 1 16,-11-12-16,11 11 16,-11-11-16,11 12 15,-11-13-15,-1 13 16,0-13 0,1 13-16,-1-13 15,1 13-15,-1 0 16,0-13-16,1 13 15,-13-12-15,12 11 16,0 1-16,1 0 16,-1 0-16,1-2 15,-1 2-15,0 0 16,1-1 0,-1 1-16,0 0 15,1 0-15,-13-13 16,12 13-16,14 0 15,-14-13-15,13 13 16,0-13-16,-1 1 16,1-1-16,0 13 15,-1-13 1,1 1-16,0 12 16,-1-13-16,1 13 15,0 0-15,-1-13 16,1 13-16,0-1 15,-13-11-15,13 12 16,-13-13-16,13 1 16,-13-1-1,13 13-15,0 0 16,-13-13-16,0 0 16,1 13-16,11 0 15,-11 0-15,12-1 16,-13 1-16,13 0 15,-1 0-15,-11-13 16,-1 1-16,-12-1 16,12 13-1,1 0-15,-1-1 16,13 1-16,0 0 16,-1-1-16,-11-11 15,11 12-15,1-1 16,-13-11-16,13-1 15,0 1-15,-13-1 16,0 1-16,13-1 16,0 1-1,-1-1-15,1 1 16,0-1-16,12 1 16,0-1-16,-12 13 15,12-13-15,-13 13 16,13 0-16,0-14 15,-12 14 1,12-13-16,0 1 16,-12-1-16,12 13 15,-13-13-15,13 1 16,-12-1-16,0 1 16,12-1-16,0 1 15,0-1-15,0 1 16,0-1-1,0 13-15,-13-13 16,1 1-16,12 12 16,-12-13-16,12 1 15,0 11-15,0-11 16,0-1-16,0 1 16,0-1-16,0 13 15,-13 0 1,13-1-16,-12 1 15,12 0-15,0 0 16,0 12-16,0-13 16,0 13-16,0 0 15,0 0-15,0 0 32,0 0-32,0 0 15,0 0-15,0 0 16,0 0-1,0 0-15,0 0 16,0 0-16,0 0 16,0 0-16,0 0 15,0 0-15,0 0 16,0 0-16,0 0 16,0 0-16,0 25 15,0-13 1,0-12-16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968" units="cm"/>
          <inkml:channel name="Y" type="integer" max="2240" units="cm"/>
          <inkml:channel name="T" type="integer" max="2.14748E9" units="dev"/>
        </inkml:traceFormat>
        <inkml:channelProperties>
          <inkml:channelProperty channel="X" name="resolution" value="128.41425" units="1/cm"/>
          <inkml:channelProperty channel="Y" name="resolution" value="128.73563" units="1/cm"/>
          <inkml:channelProperty channel="T" name="resolution" value="1" units="1/dev"/>
        </inkml:channelProperties>
      </inkml:inkSource>
      <inkml:timestamp xml:id="ts0" timeString="2015-02-13T09:31:38.489"/>
    </inkml:context>
    <inkml:brush xml:id="br0">
      <inkml:brushProperty name="width" value="0.26667" units="cm"/>
      <inkml:brushProperty name="height" value="0.53333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41 2037 0,'0'0'15,"0"0"-15,0 0 16,0 0-16,0 0 16,0 0-16,0 0 15,0 0-15,0 0 16,0 0-1,0 0-15,0 0 16,0 0-16,0 0 16,0 0-16,0 0 15,0 0-15,0 0 16,0 0-16,0 0 16,0 0-1,0 0-15,0 0 16,0 0-16,0-12 15,-12 0-15,12-13 16,0 0-16,0 13 16,0-12-16,0-1 15,0 1-15,0 11 16,0 1 0,0-12-16,0-1 15,-13 0-15,13 1 16,0-1-16,0 1 15,0-1-15,0 1 16,0-1-16,0 1 16,0-1-16,0-24 15,0 25 1,0-1-16,0 13 16,0 0-16,0-13 15,0 1-15,13-1 0,-1 13 16,0-1-16,1 1 15,-1-12-15,0-1 16,1 1-16,-1-1 16,0 1-16,-12-1 15,13 0-15,-1-11 16,-12 11 0,0 1-16,0-1 15,0-12-15,12 13 16,-12-1-16,0 1 15,0-1-15,0 1 16,13-1-16,-13 1 16,12-1-1,0 0-15,-12 1 16,12-1-16,1 1 16,-1 12-16,0-13 15,1 13-15,-1 0 16,0-1-16,1-11 15,-1-1-15,0 1 16,1-1-16,-1 1 16,0-1-1,1 1 1,-1-1-16,0 13 16,1-13-16,-1 13 15,0-13-15,0 13 16,1-12-16,-1 11 15,0 1 1,1-12-16,-1-1 16,0 13-16,1 0 15,-1-13-15,0 13 16,1-1-16,-1 1 16,13 0-16,-1 0 15,1-1-15,-1 1 16,-11 0-1,11 0-15,-11-1 16,-1 1-16,13 0 16,-13 0-16,0-1 15,1 1-15,-1 0 16,0-1-16,1 1 16,-1 0-16,0 12 15,1 0 1,-1 0-16,0 0 15,-12 0-15,12 0 16,-12 0-16,0 0 16,0 0-16,0 0 15,0 0-15,0 0 16,0 0-16,0 0 16,0 0-1,0 0-15,0 0 16,0 0-16,0 0 15,0 0-15,0 0 16,0 0-16,0 0 16,0 0-16,0 0 15,0 0-15,0 0 16,0 0 0,0 0-16,0 0 15,0 0-15,0 0 16,0 0-16,0 0 15,0 0-15,0 0 16,0 0-16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968" units="cm"/>
          <inkml:channel name="Y" type="integer" max="2240" units="cm"/>
          <inkml:channel name="T" type="integer" max="2.14748E9" units="dev"/>
        </inkml:traceFormat>
        <inkml:channelProperties>
          <inkml:channelProperty channel="X" name="resolution" value="128.41425" units="1/cm"/>
          <inkml:channelProperty channel="Y" name="resolution" value="128.73563" units="1/cm"/>
          <inkml:channelProperty channel="T" name="resolution" value="1" units="1/dev"/>
        </inkml:channelProperties>
      </inkml:inkSource>
      <inkml:timestamp xml:id="ts0" timeString="2015-02-13T09:31:40.065"/>
    </inkml:context>
    <inkml:brush xml:id="br0">
      <inkml:brushProperty name="width" value="0.26667" units="cm"/>
      <inkml:brushProperty name="height" value="0.53333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0 810 0,'0'0'16,"0"0"-16,0 0 16,0 0-16,0 0 15,0 0-15,0 0 16,0 0-16,0 0 16,0 0-16,0 0 15,13-13 1,11 1-16,1 0 15,0 0-15,-1-1 16,1 1-16,-1 0 16,1 0-16,0 12 15,-1 0-15,1-13 16,0 1 0,-1 12-16,1 0 15,-13-12-15,13-1 16,-1 1-16,1 0 15,0 0-15,-13-1 16,13 1-16,-13 0 16,13 0-16,-13-1 15,13 1-15,-13 0 16,0 0 0,13-13-16,-1 0 15,-11 13-15,-1 0 16,0 0-16,13-13 15,0 13-15,-1 0 16,-11-1-16,11 1 16,1 0-16,-13 0 15,1-1 1,-1 1-16,12 0 16,1-1-16,0 1 15,-1 0-15,1 0 16,-13-1-16,13 1 15,0 0-15,-1 0 16,1-1-16,-1 1 16,1 12-1,0-12-15,-1 0 16,1 12-16,-13-13 16,1 13-16,-1-12 15,0 12-15,1-12 16,-1-1-16,0 1 15,1 12-15,-1-12 16,0 0-16,0 12 16,1-13-1,-1 1-15,-12 12 16,12-12-16,-12 12 16,0 0-16,13 0 15,-1-12-15,0 12 16,1-13-16,-1 13 15,-12 0-15,12 0 16,1-12 0,-1 12-16,-12 0 15,12 0-15,1 0 16,-13 0-16,0 0 16,0 0-16,12 0 15,-12 0-15,0 0 16,0 0-16,0 0 15,12 0 1,-12 0-16,0 0 16,0 0-16,0 0 15,0 0-15,0 0 16,0 0-16,0 0 16,0 0-16,0 0 15,0 0-15,0 0 16,0 0-1,0 0-15,0 0 16,0 0-16,0 0 16,0 0-16,0 0 15,0 0-15,0 0 16,0 0-16,0 0 16,0 0-16,0 12 15,0-12-15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968" units="cm"/>
          <inkml:channel name="Y" type="integer" max="2240" units="cm"/>
          <inkml:channel name="T" type="integer" max="2.14748E9" units="dev"/>
        </inkml:traceFormat>
        <inkml:channelProperties>
          <inkml:channelProperty channel="X" name="resolution" value="128.41425" units="1/cm"/>
          <inkml:channelProperty channel="Y" name="resolution" value="128.73563" units="1/cm"/>
          <inkml:channelProperty channel="T" name="resolution" value="1" units="1/dev"/>
        </inkml:channelProperties>
      </inkml:inkSource>
      <inkml:timestamp xml:id="ts0" timeString="2015-02-13T09:31:42.809"/>
    </inkml:context>
    <inkml:brush xml:id="br0">
      <inkml:brushProperty name="width" value="0.26667" units="cm"/>
      <inkml:brushProperty name="height" value="0.53333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0 120 0,'0'0'0,"0"0"15,0 0-15,0 0 16,0 0 0,0 0-16,0 0 15,0 0-15,0 0 16,0 0-16,0 0 15,0 0-15,0 0 16,0 0-16,0 0 16,0 0-16,0 0 15,0 0 1,0 0-16,0 0 16,0 0-16,0 0 15,13 13-15,-13-13 16,0 0-16,12 0 15,0 0-15,-12 0 16,13 0-16,-13 0 16,12 0-1,0 0-15,1 0 16,11 0-16,1 12 16,-1-12-16,1 0 15,-13 12-15,13-12 16,0 0-16,-1 0 15,1 12-15,0-12 16,-1 0-16,1 0 16,-1 13-1,1-1-15,0-12 16,12 0-16,-13 0 16,1 0-16,0 0 15,-1 0-15,-12 0 16,1-12-16,-1-1 15,0 1 1,1 0-16,-1 0 16,13-1-16,-13 13 15,0 0-15,13 0 16,-13-12-16,1 12 16,-1-12-16,0 12 15,13 0-15,-13-12 16,13 12-1,-13-13-15,13 13 16,-1 0-16,1 0 16,0 0-16,-1-12 15,13 12-15,0 0 16,0 0-16,0-12 16,-12 12-16,12 0 15,-13 0-15,1 0 16,-1 0-1,1 0-15,0 0 16,-1-12-16,1 12 16,-13 0-16,1-13 15,-1 1-15,0 12 16,1 0-16,-1 0 16,0 0-16,1 0 15,-1 0-15,0 0 16,0 0-1,1 0-15,-1 0 16,0 0-16,1 0 16,-1 0-16,0 0 15,1 0-15,-1 0 16,0 0-16,1 0 16,11 0-1,-11 0-15,11 0 16,-11 0-16,-1 0 15,0 0-15,13 0 16,-13 0-16,13 0 16,-13 0-1,13 12-15,-1-12 16,1 13-16,0-1 16,-13-12-16,13 0 15,-1 12-15,-12-12 16,1 12-16,11 1 15,-11-1-15,11 0 16,-11 0 0,-1 1-16,13-1 15,-13 0-15,0 0 16,1-12-16,-1 13 16,0-1-16,1 0 15,-13-12-15,12 0 16,0 13-1,-12-13-15,12 0 16,13 12-16,-13 0 16,1 0-16,-1 1 15,0-1-15,1 0 16,-1 0-16,0 1 16,13 11-16,-13-12 15,1 1-15,-1-1 16,0 12-1,1-11-15,11 11 16,1 1-16,-13-13 16,0 0-16,13 13 15,-13-13-15,13 13 16,-13-13-16,13 12 16,0 1-16,-1 0 15,1-1 1,-1 1-16,1-1 15,0 1-15,-1-1 16,-11 1-16,11-1 16,-11 1-16,-1-1 15,0 1-15,1-1 16,-1 1-16,0-13 16,1 13-1,-1-13-15,-12-12 16,12 12-16,-12-12 0,0 0 0,0 0 15,0 0-15,0 0 16,0 0-16,0 0 16,0 0-1,0 0-15,0 0 16,0 0-16,0 0 16,0 0-16,0 0 15,0 0-15,-12-24 16,12 24-16,0-13 15,0 13-15,0 0 16,0 0-16,0 0 16,0 0-1,0 0-15,0 0 16,0 0-16,-25 25 16,25-25-16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968" units="cm"/>
          <inkml:channel name="Y" type="integer" max="2240" units="cm"/>
          <inkml:channel name="T" type="integer" max="2.14748E9" units="dev"/>
        </inkml:traceFormat>
        <inkml:channelProperties>
          <inkml:channelProperty channel="X" name="resolution" value="128.41425" units="1/cm"/>
          <inkml:channelProperty channel="Y" name="resolution" value="128.73563" units="1/cm"/>
          <inkml:channelProperty channel="T" name="resolution" value="1" units="1/dev"/>
        </inkml:channelProperties>
      </inkml:inkSource>
      <inkml:timestamp xml:id="ts0" timeString="2015-02-13T09:31:44.424"/>
    </inkml:context>
    <inkml:brush xml:id="br0">
      <inkml:brushProperty name="width" value="0.26667" units="cm"/>
      <inkml:brushProperty name="height" value="0.53333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0 1 0,'0'0'15,"0"0"-15,0 0 16,0 0-16,0 0 16,0 0-16,0 0 15,0 0-15,0 0 16,0 0-16,0 0 15,0 0-15,13 13 16,-13-13-16,12 12 16,0 0-1,-12-12-15,13 13 16,-1-1-16,0 0 16,-12 0-16,0 1 15,13 11-15,-13-12 16,12 13-16,-12-13 15,12 13-15,1-1 16,-1-11 0,-12-1-16,12 0 15,1 0-15,-13 1 16,0-1-16,12 12 16,0-11-16,1 11 15,-13-12-15,12 1 16,0 11-16,0 1 15,1-1 1,-1 1-16,0-1 16,-12-11-16,13 11 0,-1 1 15,0-1 1,1 1-16,-1-1 16,0-11-16,1 11 15,-1-12-15,0 13 16,1-1-16,-1 1 15,-12-1-15,12 1 16,1 12-16,-1-13 16,0 13-1,0-12-15,1 11 16,-1-11-16,0 0 16,1 11-16,11-11 15,-11-1-15,-1 1 16,0-1-16,1 1 15,-1-1-15,0 1 16,1 0 0,-1-1-16,0 1 15,1-1-15,-1 1 16,0-1-16,0 1 16,1-1-16,-1 1 15,0-1-15,1 1 16,-1-13-16,0 13 15,1-1-15,-1 1 16,0-1 0,1 1-16,-1-1 15,0 1-15,1-1 16,-1 1-16,0-1 16,1 1-16,-1 0 15,-12-1-15,0-12 16,12 1-16,-12-1 15,0 0 1,12 0-16,-12 13 16,0-13-16,13 0 15,-13 1-15,0-1 16,0 0-16,0 0 16,0 1-16,0-1 15,0 0-15,0-12 16,0 13-1,0-1-15,12 0 16,-12 0-16,0-12 16,12 13-16,-12-13 15,0 12-15,0 0 16,0 0-16,13 13 16,-13-13-16,0-12 15,0 12 1,0-12-16,0 0 15,0 0-15,0 0 16,0 0-16,0 0 16,0 0-16,0 0 15,0 0-15,0-12 16,12 0-16,37 0 16,-49 12-16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10:14:20.079"/>
    </inkml:context>
    <inkml:brush xml:id="br0">
      <inkml:brushProperty name="width" value="0.26667" units="cm"/>
      <inkml:brushProperty name="height" value="0.53333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0 104 0,'44'0'547,"0"0"-516,0 0-15,0 0 31,-1 0-1,1 0-30,0 0 0,0 0 15,0 0-15,-1 0-1,1-44 16,0 44-15,0 0 0,0 0-1,-1 0 17,1 0 46,0 0-78,0 0 31,0 0 0,-1 0 0,1 0-15,0 0 0,0 0 109,0 0-94,-1 0-15,1 0-16,0 0 31,0 0-16,-1 0 48,1 0-47,0 0-1,0 0 16,0 0 1,-1 0-17,1 0 1,0 0 0,0 0-1,0 0 1,-1 0 203,1 0-79,0 0-124,0 0-1,0 0 1,-1 0 78,1 44-79,0-44 1,0 0 47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10:14:31.243"/>
    </inkml:context>
    <inkml:brush xml:id="br0">
      <inkml:brushProperty name="width" value="0.26667" units="cm"/>
      <inkml:brushProperty name="height" value="0.53333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266 0 0,'0'44'375,"0"-1"-344,0 1 1,0 0-17,0 0 1,0 0 15,0-1-15,-44-43-1,44 44 1,0 0 31,-44 0-16,44 0 0,0-1 1,0 1-1,0 0-31,0 0 16,-44-44-1,44 44 1,0-1 46,0 1-46,0 0 0,0 0 15,0-1 0,0 1-31,0 0 31,0 0-15,0 0 31,0-1-16,0 1-15,0 0 15,0 0-15,0 0-16,0-1 31,0 1-16,0 0 64,-43-44-64,43 44 1,0 0-1,0-1 1,0 1 31,0 0 15,0 0-46,0 0 15,-44-1-15,44 1 31,0 0-16,-44-44 16,44 44-31,0 0 77,0-1-46,0 1 109,0 0 204,0 0-313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10:14:38.729"/>
    </inkml:context>
    <inkml:brush xml:id="br0">
      <inkml:brushProperty name="width" value="0.26667" units="cm"/>
      <inkml:brushProperty name="height" value="0.53333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0 0 0,'44'0'500,"0"0"-484,0 0 15,0 0 63,-1 0-79,1 0 157,0 0-172,0 0 109,0 0-46,-1 0 78,1 0-110,0 0 94,0 0-47,0 0-31,-1 0-32,1 0 64,0 0 30,0 0-78,-1 0 63,1 0-94,0 0 47,0 0-16,0 0 16,-1 0 31,1 0-47,0 0 1,-44 44-17,44-44 79,0 0-94,-1 0 31,1 0 0,0 0 94,0 0-93,0 0 61,-1 0-61,1 0 46,0 0-63,-44 43-15,44-43 16,0 0 15,-44 44 110,43-44-141,1 0 16,0 0 30,0 0 48,0 0-63,-1 0-15,1 0 78,0 0-47,-44-44-32,44 44 1,-1 0-16,1 0 31,0 0 0,0 0-15,0 0 31,-1 0-47,-43-43 16,44 43-1,0 0 16,0 0 48,0 0-64,-1 0 48,1 0 77,0 0 17,0 0 30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10:14:42.385"/>
    </inkml:context>
    <inkml:brush xml:id="br0">
      <inkml:brushProperty name="width" value="0.26667" units="cm"/>
      <inkml:brushProperty name="height" value="0.53333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10 0 0,'0'44'187,"0"-1"-156,42 1-15,-42 0 15,0 0-15,0 0 15,0-1-15,0 1 15,0 0 0,0 0 0,0 0-31,0-1 32,0 1-17,0 0 1,0 0 0,0 0 30,0-1 1,0 1-15,0 0-1,0 0-16,0 0 17,0-1 30,0 1-46,0 0-1,0 0 17,0 0-1,0-1 16,0 1-32,0 0 17,0 0-1,0-1 0,0 1 0,0 0 32,0 0-32,0 0 0,0-1-31,0 1 32,-42-44-17,42 44 1,0 0 46,0 0-46,0-1 47,0 1-48,0 0 16,0 0 1,0 0 15,0-1-16,0 1 0,0 0-15,0 0-1,0 0 1,0-1 15,42-43 79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10:14:46.259"/>
    </inkml:context>
    <inkml:brush xml:id="br0">
      <inkml:brushProperty name="width" value="0.26667" units="cm"/>
      <inkml:brushProperty name="height" value="0.53333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2624 46 0,'-43'0'359,"-1"0"-359,0 0 0,0 0 16,0 0 0,1 0 77,-1 0-77,0 0 0,0 0-1,0 0 17,1 0-17,-1 0 48,0 0-48,0 0 1,1 0 31,0 0-32,-1 0 17,0 0 15,0 0 15,1 0-62,-1 0 16,0 0-1,0 0 17,0 44 14,1-44-30,-1 45 15,0-45-31,0 0 16,0 0 15,1 0-15,-1 0 15,0 0-15,0 0-1,0 0 17,1 0-17,-1 0-15,0 44 31,0-44 48,0 0-48,1 0-16,-1 0 64,0 0-48,0 0 0,0 0-15,2 0 15,42-44 0,-44 44-31,0 0 31,44-45-31,-44 45 16,1 0 31,-1 0-31,0-44 15,0 44-31,0 0 15,1-43 17,-1 43 155,0 0-171,0 0-1,0 0 282,1 0-281,-1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10:14:49.153"/>
    </inkml:context>
    <inkml:brush xml:id="br0">
      <inkml:brushProperty name="width" value="0.26667" units="cm"/>
      <inkml:brushProperty name="height" value="0.53333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154 0 0,'0'44'78,"0"0"-47,0 0 0,0-1 1,0 1-32,0 0 15,-43-44 1,43 44 31,0-1-32,0 1 1,-44-44 0,44 44 46,0 0-46,0 0 15,0-1-31,0 1 31,0 0 47,0 0 32,0 0-95,0-1 32,-44 1 47,44 0-63,0 0-15,0 0 15,0-1 47,0 1-47,0 0-31,0 0 32,0 0-17,0-1 1,0 1 15,0 0 16,0 0-16,0 0 16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10:14:54.216"/>
    </inkml:context>
    <inkml:brush xml:id="br0">
      <inkml:brushProperty name="width" value="0.26667" units="cm"/>
      <inkml:brushProperty name="height" value="0.53333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-1 245 0,'43'0'78,"1"0"-62,0 0 0,0 0-1,0 0 1,-1 0 0,1 0-16,0-44 15,0 44 1,0 0-1,-1 0 17,1 0 296,0 0-313,0 0 1,-1-44 15,1 44 32,0 0-32,0 0 16,0 0-31,-1 0-1,1 0 1,0 0 15,0 0 0,0 0-31,-1 0 16,1 0 0,0 0-1,0 0-15,0 0 31,-1 0 1,1 0-17,0 0 17,0 0 61,0 0-46,-1 0-31,1 0-1,0 0 17,0 0-1,0 0-15,-1 44-1,1-44 16,0 0 1,0 0-17,-44 44 1,43-44-16,1 0 16,0 0 62,0 0-63,0 0 1,-1 0 0,1 0-1,0 0 16,0 0 1,0 0-1,-1 0 16,1 0-16,0-44-15,0 44-1,0 0 1,-1 0 0,1 0-1,0 0 1,0 0-1,-44-44-15,44 44 16,-1 0 0,1-43-1,0 43 1,0 0 0,0 0 77,-1 0-93,1 0 16,-44-44 0,44 44-1,0 0 1,-1 0-16,1 0 15,0 0 1,0 0 15,0 0 79,-1-44-110,1 44 15,0 0 17,0 0-1,0 0-16,-1 0 32,1 0-15,0 0-17,0 0-15,0 0 31,-1 0 1,1 0-17,0 0 1,0 0 0,0 0-1,-1 0 32,1 0-31,0 0-1,0 0 17,0 0-1,-1 0-31,1 0 15,0 0 1,0 0 0,-1 0-1,1 0 32,0 0-16,0 0-15,0 0 0,-1 0 15,1 0-15,0 0 15,0 0 16,0 0-47,-44 44 15,43-44-15,1 0 32,0 0-17,0 0 1,0 0 15,-1 0-15,1 0-1,0 0 1,-44 44-16,44-44 16,0 0-1,-1 0 1,1 0-16,0 0 15,-44 43 1,44-43 0,0 0-1,-1 0-15,-43 44 16,44-44-16,0 0 16,0 44-1,-1-44 1,1 0 15,-44 44-31,44-44 16,0 0-1,0 0-15,-1 0 78,1 0-31,0 0 0,0 0 0,0 0-31,-1 0 31,1 0-1,0 0-14,0 0-17,0 0 32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10:14:58.060"/>
    </inkml:context>
    <inkml:brush xml:id="br0">
      <inkml:brushProperty name="width" value="0.26667" units="cm"/>
      <inkml:brushProperty name="height" value="0.53333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130 0 0,'-44'0'62,"44"44"-30,0 0 108,0-1-93,0 1-47,-43-44 16,43 44 15,-44-44 0,44 44-31,0-1 78,0 1 1,0 0-79,0 0 31,0 0-16,44-1 17,-44 1-17,0 0 32,0 0 0,43-44-47,-43 44 31,0-1-15,0 1 0,44-44 30,-44 44-14,0 0 46,0 0-78,0-1 15,0 1 17,0 0-1,0 0-15,0 0-1,0-1 32,0 1-16,0 0 1,0 0-1,44 0-16,-44-1 17,0 1-32,0 0 15,0 0 1,0-1 0,44 1-1,-44 0 1,0 0-1,0 0 1,0-1 0,0 1-16,44 0 15,-44 0 1,0 0 15,0-1-15,0 1 15,0 0 47,0 0 0,0 0-62,0-1 15,0 1-15,0 0 15,0 0-15,0 0-1,0-1 17,0 1-17,0 0 1,0 0 15,0 0 0,0-1-15,0 1 0,0 0 62,0 0-47,0-1-15,0 1-1,0 0 1,0 0 31,0 0 62,0-1-78,0 1-15,0 0 15,0 0 0,0 0 1,0-1-32,-44-43 15,44 44 1,0 0 0,0 0-1,0 0 220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10:15:02.553"/>
    </inkml:context>
    <inkml:brush xml:id="br0">
      <inkml:brushProperty name="width" value="0.26667" units="cm"/>
      <inkml:brushProperty name="height" value="0.53333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-1 1 0,'43'0'281,"1"0"-249,0 0-17,0 0 79,0 0-47,-1 44-32,1-44 1,0 0 0,-44 44-16,44-44 15,-44 44 95,44-44-79,-1 0-15,1 43-1,0-43 110,0 0-109,-1 0 15,-43 44 16,44-44-31,0 0-1,0 0 1,0 0 15,-1 0 0,1 0 1,0 0-17,0 0 1,0 0 46,-44 44-62,43-44 16,1 0 0,0 0 15,0 0-16,0 0 1,-1 0 15,1 0 1,0 0-1,0 0 0,0 0-15,-1 0 31,1 0 62,0 0 0,0 0-15,0 0-63,-1 0-31,1 0 16,0 0 0,0 0-1,-1-44 1,1 44 15,0 0 94,0 0-78,0-44 125,-1 44-78,1-43 15,0 43-47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10:15:06.459"/>
    </inkml:context>
    <inkml:brush xml:id="br0">
      <inkml:brushProperty name="width" value="0.26667" units="cm"/>
      <inkml:brushProperty name="height" value="0.53333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50 3504 0,'0'-44'171,"0"0"-155,44 0 15,-44 0-15,0 1-16,0-1 16,0 0 15,0 0-16,0 0 1,0 1 0,0-1-1,0 0 17,0 0-1,0 0-31,0 1 31,0-1-15,0 0 15,0 0-15,0 1-1,0-1 16,0 0 1,0 0-17,0 0 17,0 1-1,0-1-16,0 0 1,0 0 0,0 0-1,-44 1 17,44-1-17,0 0 1,0 0-1,0 0 1,0 1 15,0-1-15,0 0 0,0 0-1,0 0 1,0 1-1,0-1 1,0 0 0,0 0-1,0 0-15,0 1 32,0-1-17,0 0 1,0 0-1,0 1 1,0-1 0,0 0 15,0 0-15,0 0 30,0 1-30,0-1 15,0 0-15,0 0 15,0 0 0,0 1-15,0-1 0,0 0 15,0 0 0,0 0 0,0 1-31,0-1 47,0 0-15,0 0-1,0 0-16,0 1 17,0-1-1,0 0 0,0 0-31,44 44 16,-44-44-1,0 1 1,0-1 0,0 0-1,0 0 1,0 1 46,0-1-15,0 0 0,0 0-31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44.20712" units="1/cm"/>
          <inkml:channelProperty channel="Y" name="resolution" value="44.39306" units="1/cm"/>
          <inkml:channelProperty channel="T" name="resolution" value="1" units="1/dev"/>
        </inkml:channelProperties>
      </inkml:inkSource>
      <inkml:timestamp xml:id="ts0" timeString="2015-02-13T10:15:14.146"/>
    </inkml:context>
    <inkml:brush xml:id="br0">
      <inkml:brushProperty name="width" value="0.26667" units="cm"/>
      <inkml:brushProperty name="height" value="0.53333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0 128 0,'44'0'329,"0"-44"-298,0 44 0,-1 0 328,1 0-343,0 0 109,0 0 94,0 0-188,-1 0 63,1 0-47,0 0-32,0 0 17,0 0-17,-1 0 95,1 0-64,0 0 17,0 0-32,-1 0 0,1 0-15,0 0 78,0 0-79,0 0 64,-1 0-64,1 0 16,0 0 1,0 0 46,0 0 47,-1 0-110,1 0 1,0 0 62,0 0-62,0 0-1,-1 0 17,1 0-17,0 0-15,0 0 32,0 0 93,-1 0-94,1 0 16,0 0-16,0 0 16,0 0-16,-1 0-31,1 0 31,0 0 32,0 0 15,-1 0-78,1 0 31,0 0 0,0 0-15,0 0 0,-1 0 46,1-43-46,0 43-1,0 0 1,0 0 31,-1 0-31,1 0 15,0 0-31,0 0 31,0 0 16,-1 0-16,1 0-31,0 0 31,0 0 1,0 0 15,-1 0-32,1 0 16,0 0 1,0 0 30,0 0-46,-1 0-1,1 0 1,0 0 15,0 0 16,-1 0-31,1 0-1,0 0 1,0 0 78,0 0-79,-1 0 1,1 0 15,0 0 16,0 0-31,0 0 15,-1 0 47,1 0-31,0 0 78,0 0-109,0 0 93,-1 0 516,1 0-609,0 0-1,0 0 17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21.3.2015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13" Type="http://schemas.openxmlformats.org/officeDocument/2006/relationships/customXml" Target="../ink/ink5.xml"/><Relationship Id="rId18" Type="http://schemas.openxmlformats.org/officeDocument/2006/relationships/image" Target="../media/image11.emf"/><Relationship Id="rId26" Type="http://schemas.openxmlformats.org/officeDocument/2006/relationships/image" Target="../media/image15.emf"/><Relationship Id="rId3" Type="http://schemas.openxmlformats.org/officeDocument/2006/relationships/audio" Target="../media/audio2.wav"/><Relationship Id="rId21" Type="http://schemas.openxmlformats.org/officeDocument/2006/relationships/customXml" Target="../ink/ink9.xml"/><Relationship Id="rId34" Type="http://schemas.openxmlformats.org/officeDocument/2006/relationships/image" Target="../media/image20.png"/><Relationship Id="rId7" Type="http://schemas.openxmlformats.org/officeDocument/2006/relationships/customXml" Target="../ink/ink2.xml"/><Relationship Id="rId12" Type="http://schemas.openxmlformats.org/officeDocument/2006/relationships/image" Target="../media/image8.emf"/><Relationship Id="rId17" Type="http://schemas.openxmlformats.org/officeDocument/2006/relationships/customXml" Target="../ink/ink7.xml"/><Relationship Id="rId25" Type="http://schemas.openxmlformats.org/officeDocument/2006/relationships/customXml" Target="../ink/ink11.xml"/><Relationship Id="rId33" Type="http://schemas.openxmlformats.org/officeDocument/2006/relationships/image" Target="../media/image19.png"/><Relationship Id="rId2" Type="http://schemas.openxmlformats.org/officeDocument/2006/relationships/audio" Target="../media/audio1.wav"/><Relationship Id="rId16" Type="http://schemas.openxmlformats.org/officeDocument/2006/relationships/image" Target="../media/image10.emf"/><Relationship Id="rId20" Type="http://schemas.openxmlformats.org/officeDocument/2006/relationships/image" Target="../media/image12.emf"/><Relationship Id="rId29" Type="http://schemas.openxmlformats.org/officeDocument/2006/relationships/customXml" Target="../ink/ink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11" Type="http://schemas.openxmlformats.org/officeDocument/2006/relationships/customXml" Target="../ink/ink4.xml"/><Relationship Id="rId24" Type="http://schemas.openxmlformats.org/officeDocument/2006/relationships/image" Target="../media/image14.emf"/><Relationship Id="rId32" Type="http://schemas.openxmlformats.org/officeDocument/2006/relationships/image" Target="../media/image18.emf"/><Relationship Id="rId5" Type="http://schemas.openxmlformats.org/officeDocument/2006/relationships/customXml" Target="../ink/ink1.xml"/><Relationship Id="rId15" Type="http://schemas.openxmlformats.org/officeDocument/2006/relationships/customXml" Target="../ink/ink6.xml"/><Relationship Id="rId23" Type="http://schemas.openxmlformats.org/officeDocument/2006/relationships/customXml" Target="../ink/ink10.xml"/><Relationship Id="rId28" Type="http://schemas.openxmlformats.org/officeDocument/2006/relationships/image" Target="../media/image16.emf"/><Relationship Id="rId10" Type="http://schemas.openxmlformats.org/officeDocument/2006/relationships/image" Target="../media/image7.emf"/><Relationship Id="rId19" Type="http://schemas.openxmlformats.org/officeDocument/2006/relationships/customXml" Target="../ink/ink8.xml"/><Relationship Id="rId31" Type="http://schemas.openxmlformats.org/officeDocument/2006/relationships/customXml" Target="../ink/ink14.xml"/><Relationship Id="rId4" Type="http://schemas.openxmlformats.org/officeDocument/2006/relationships/image" Target="../media/image4.png"/><Relationship Id="rId9" Type="http://schemas.openxmlformats.org/officeDocument/2006/relationships/customXml" Target="../ink/ink3.xml"/><Relationship Id="rId14" Type="http://schemas.openxmlformats.org/officeDocument/2006/relationships/image" Target="../media/image9.emf"/><Relationship Id="rId22" Type="http://schemas.openxmlformats.org/officeDocument/2006/relationships/image" Target="../media/image13.emf"/><Relationship Id="rId27" Type="http://schemas.openxmlformats.org/officeDocument/2006/relationships/customXml" Target="../ink/ink12.xml"/><Relationship Id="rId30" Type="http://schemas.openxmlformats.org/officeDocument/2006/relationships/image" Target="../media/image17.emf"/><Relationship Id="rId35" Type="http://schemas.openxmlformats.org/officeDocument/2006/relationships/image" Target="../media/image2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13" Type="http://schemas.openxmlformats.org/officeDocument/2006/relationships/customXml" Target="../ink/ink19.xml"/><Relationship Id="rId18" Type="http://schemas.openxmlformats.org/officeDocument/2006/relationships/image" Target="../media/image29.emf"/><Relationship Id="rId26" Type="http://schemas.openxmlformats.org/officeDocument/2006/relationships/image" Target="../media/image33.emf"/><Relationship Id="rId3" Type="http://schemas.openxmlformats.org/officeDocument/2006/relationships/audio" Target="../media/audio2.wav"/><Relationship Id="rId21" Type="http://schemas.openxmlformats.org/officeDocument/2006/relationships/customXml" Target="../ink/ink23.xml"/><Relationship Id="rId7" Type="http://schemas.openxmlformats.org/officeDocument/2006/relationships/customXml" Target="../ink/ink16.xml"/><Relationship Id="rId12" Type="http://schemas.openxmlformats.org/officeDocument/2006/relationships/image" Target="../media/image26.emf"/><Relationship Id="rId17" Type="http://schemas.openxmlformats.org/officeDocument/2006/relationships/customXml" Target="../ink/ink21.xml"/><Relationship Id="rId25" Type="http://schemas.openxmlformats.org/officeDocument/2006/relationships/customXml" Target="../ink/ink25.xml"/><Relationship Id="rId2" Type="http://schemas.openxmlformats.org/officeDocument/2006/relationships/audio" Target="../media/audio1.wav"/><Relationship Id="rId16" Type="http://schemas.openxmlformats.org/officeDocument/2006/relationships/image" Target="../media/image28.emf"/><Relationship Id="rId20" Type="http://schemas.openxmlformats.org/officeDocument/2006/relationships/image" Target="../media/image30.emf"/><Relationship Id="rId29" Type="http://schemas.openxmlformats.org/officeDocument/2006/relationships/comments" Target="../comments/comment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emf"/><Relationship Id="rId11" Type="http://schemas.openxmlformats.org/officeDocument/2006/relationships/customXml" Target="../ink/ink18.xml"/><Relationship Id="rId24" Type="http://schemas.openxmlformats.org/officeDocument/2006/relationships/image" Target="../media/image32.emf"/><Relationship Id="rId5" Type="http://schemas.openxmlformats.org/officeDocument/2006/relationships/customXml" Target="../ink/ink15.xml"/><Relationship Id="rId15" Type="http://schemas.openxmlformats.org/officeDocument/2006/relationships/customXml" Target="../ink/ink20.xml"/><Relationship Id="rId23" Type="http://schemas.openxmlformats.org/officeDocument/2006/relationships/customXml" Target="../ink/ink24.xml"/><Relationship Id="rId28" Type="http://schemas.openxmlformats.org/officeDocument/2006/relationships/image" Target="../media/image20.png"/><Relationship Id="rId10" Type="http://schemas.openxmlformats.org/officeDocument/2006/relationships/image" Target="../media/image25.emf"/><Relationship Id="rId19" Type="http://schemas.openxmlformats.org/officeDocument/2006/relationships/customXml" Target="../ink/ink22.xml"/><Relationship Id="rId4" Type="http://schemas.openxmlformats.org/officeDocument/2006/relationships/image" Target="../media/image22.png"/><Relationship Id="rId9" Type="http://schemas.openxmlformats.org/officeDocument/2006/relationships/customXml" Target="../ink/ink17.xml"/><Relationship Id="rId14" Type="http://schemas.openxmlformats.org/officeDocument/2006/relationships/image" Target="../media/image27.emf"/><Relationship Id="rId22" Type="http://schemas.openxmlformats.org/officeDocument/2006/relationships/image" Target="../media/image31.emf"/><Relationship Id="rId27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emf"/><Relationship Id="rId13" Type="http://schemas.openxmlformats.org/officeDocument/2006/relationships/customXml" Target="../ink/ink30.xml"/><Relationship Id="rId18" Type="http://schemas.openxmlformats.org/officeDocument/2006/relationships/image" Target="../media/image41.emf"/><Relationship Id="rId26" Type="http://schemas.openxmlformats.org/officeDocument/2006/relationships/image" Target="../media/image45.emf"/><Relationship Id="rId3" Type="http://schemas.openxmlformats.org/officeDocument/2006/relationships/audio" Target="../media/audio2.wav"/><Relationship Id="rId21" Type="http://schemas.openxmlformats.org/officeDocument/2006/relationships/customXml" Target="../ink/ink34.xml"/><Relationship Id="rId7" Type="http://schemas.openxmlformats.org/officeDocument/2006/relationships/customXml" Target="../ink/ink27.xml"/><Relationship Id="rId12" Type="http://schemas.openxmlformats.org/officeDocument/2006/relationships/image" Target="../media/image38.emf"/><Relationship Id="rId17" Type="http://schemas.openxmlformats.org/officeDocument/2006/relationships/customXml" Target="../ink/ink32.xml"/><Relationship Id="rId25" Type="http://schemas.openxmlformats.org/officeDocument/2006/relationships/customXml" Target="../ink/ink36.xml"/><Relationship Id="rId2" Type="http://schemas.openxmlformats.org/officeDocument/2006/relationships/audio" Target="../media/audio1.wav"/><Relationship Id="rId16" Type="http://schemas.openxmlformats.org/officeDocument/2006/relationships/image" Target="../media/image40.emf"/><Relationship Id="rId20" Type="http://schemas.openxmlformats.org/officeDocument/2006/relationships/image" Target="../media/image42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emf"/><Relationship Id="rId11" Type="http://schemas.openxmlformats.org/officeDocument/2006/relationships/customXml" Target="../ink/ink29.xml"/><Relationship Id="rId24" Type="http://schemas.openxmlformats.org/officeDocument/2006/relationships/image" Target="../media/image44.emf"/><Relationship Id="rId5" Type="http://schemas.openxmlformats.org/officeDocument/2006/relationships/customXml" Target="../ink/ink26.xml"/><Relationship Id="rId15" Type="http://schemas.openxmlformats.org/officeDocument/2006/relationships/customXml" Target="../ink/ink31.xml"/><Relationship Id="rId23" Type="http://schemas.openxmlformats.org/officeDocument/2006/relationships/customXml" Target="../ink/ink35.xml"/><Relationship Id="rId28" Type="http://schemas.openxmlformats.org/officeDocument/2006/relationships/image" Target="../media/image21.png"/><Relationship Id="rId10" Type="http://schemas.openxmlformats.org/officeDocument/2006/relationships/image" Target="../media/image37.emf"/><Relationship Id="rId19" Type="http://schemas.openxmlformats.org/officeDocument/2006/relationships/customXml" Target="../ink/ink33.xml"/><Relationship Id="rId4" Type="http://schemas.openxmlformats.org/officeDocument/2006/relationships/image" Target="../media/image34.png"/><Relationship Id="rId9" Type="http://schemas.openxmlformats.org/officeDocument/2006/relationships/customXml" Target="../ink/ink28.xml"/><Relationship Id="rId14" Type="http://schemas.openxmlformats.org/officeDocument/2006/relationships/image" Target="../media/image39.emf"/><Relationship Id="rId22" Type="http://schemas.openxmlformats.org/officeDocument/2006/relationships/image" Target="../media/image43.emf"/><Relationship Id="rId27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MAŠINKY</a:t>
            </a: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 - bludiště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Prostorová orientace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42626" y="956917"/>
            <a:ext cx="7506748" cy="4944165"/>
          </a:xfrm>
          <a:prstGeom prst="rect">
            <a:avLst/>
          </a:prstGeo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039252" cy="53152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Která mašinka dojede na vlakové nádraží?</a:t>
            </a:r>
            <a:endParaRPr lang="cs-CZ" sz="2400" dirty="0"/>
          </a:p>
        </p:txBody>
      </p:sp>
      <mc:AlternateContent xmlns:mc="http://schemas.openxmlformats.org/markup-compatibility/2006">
        <mc:Choice xmlns:p14="http://schemas.microsoft.com/office/powerpoint/2010/main" xmlns="" Requires="p14">
          <p:contentPart p14:bwMode="auto" r:id="rId5">
            <p14:nvContentPartPr>
              <p14:cNvPr id="15" name="Rukopis 14"/>
              <p14:cNvContentPartPr/>
              <p14:nvPr/>
            </p14:nvContentPartPr>
            <p14:xfrm>
              <a:off x="3815181" y="1796983"/>
              <a:ext cx="898560" cy="95760"/>
            </p14:xfrm>
          </p:contentPart>
        </mc:Choice>
        <mc:Fallback>
          <p:pic>
            <p:nvPicPr>
              <p:cNvPr id="15" name="Rukopis 14"/>
              <p:cNvPicPr/>
              <p:nvPr/>
            </p:nvPicPr>
            <p:blipFill>
              <a:blip r:embed="rId6" cstate="print"/>
              <a:stretch>
                <a:fillRect/>
              </a:stretch>
            </p:blipFill>
            <p:spPr>
              <a:xfrm>
                <a:off x="3767301" y="1700863"/>
                <a:ext cx="994680" cy="287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7">
            <p14:nvContentPartPr>
              <p14:cNvPr id="16" name="Rukopis 15"/>
              <p14:cNvContentPartPr/>
              <p14:nvPr/>
            </p14:nvContentPartPr>
            <p14:xfrm>
              <a:off x="4713741" y="1876183"/>
              <a:ext cx="477720" cy="646560"/>
            </p14:xfrm>
          </p:contentPart>
        </mc:Choice>
        <mc:Fallback>
          <p:pic>
            <p:nvPicPr>
              <p:cNvPr id="16" name="Rukopis 15"/>
              <p:cNvPicPr/>
              <p:nvPr/>
            </p:nvPicPr>
            <p:blipFill>
              <a:blip r:embed="rId8" cstate="print"/>
              <a:stretch>
                <a:fillRect/>
              </a:stretch>
            </p:blipFill>
            <p:spPr>
              <a:xfrm>
                <a:off x="4665861" y="1780063"/>
                <a:ext cx="573840" cy="83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9">
            <p14:nvContentPartPr>
              <p14:cNvPr id="17" name="Rukopis 16"/>
              <p14:cNvContentPartPr/>
              <p14:nvPr/>
            </p14:nvContentPartPr>
            <p14:xfrm>
              <a:off x="4051701" y="2506183"/>
              <a:ext cx="835920" cy="222120"/>
            </p14:xfrm>
          </p:contentPart>
        </mc:Choice>
        <mc:Fallback>
          <p:pic>
            <p:nvPicPr>
              <p:cNvPr id="17" name="Rukopis 16"/>
              <p:cNvPicPr/>
              <p:nvPr/>
            </p:nvPicPr>
            <p:blipFill>
              <a:blip r:embed="rId10" cstate="print"/>
              <a:stretch>
                <a:fillRect/>
              </a:stretch>
            </p:blipFill>
            <p:spPr>
              <a:xfrm>
                <a:off x="4003821" y="2410423"/>
                <a:ext cx="931680" cy="41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1">
            <p14:nvContentPartPr>
              <p14:cNvPr id="18" name="Rukopis 17"/>
              <p14:cNvContentPartPr/>
              <p14:nvPr/>
            </p14:nvContentPartPr>
            <p14:xfrm>
              <a:off x="3327021" y="2727583"/>
              <a:ext cx="725040" cy="457920"/>
            </p14:xfrm>
          </p:contentPart>
        </mc:Choice>
        <mc:Fallback>
          <p:pic>
            <p:nvPicPr>
              <p:cNvPr id="18" name="Rukopis 17"/>
              <p:cNvPicPr/>
              <p:nvPr/>
            </p:nvPicPr>
            <p:blipFill>
              <a:blip r:embed="rId12" cstate="print"/>
              <a:stretch>
                <a:fillRect/>
              </a:stretch>
            </p:blipFill>
            <p:spPr>
              <a:xfrm>
                <a:off x="3278781" y="2631463"/>
                <a:ext cx="821160" cy="64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3">
            <p14:nvContentPartPr>
              <p14:cNvPr id="19" name="Rukopis 18"/>
              <p14:cNvContentPartPr/>
              <p14:nvPr/>
            </p14:nvContentPartPr>
            <p14:xfrm>
              <a:off x="3327021" y="3136903"/>
              <a:ext cx="993240" cy="333360"/>
            </p14:xfrm>
          </p:contentPart>
        </mc:Choice>
        <mc:Fallback>
          <p:pic>
            <p:nvPicPr>
              <p:cNvPr id="19" name="Rukopis 18"/>
              <p:cNvPicPr/>
              <p:nvPr/>
            </p:nvPicPr>
            <p:blipFill>
              <a:blip r:embed="rId14" cstate="print"/>
              <a:stretch>
                <a:fillRect/>
              </a:stretch>
            </p:blipFill>
            <p:spPr>
              <a:xfrm>
                <a:off x="3278781" y="3041143"/>
                <a:ext cx="1089360" cy="52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5">
            <p14:nvContentPartPr>
              <p14:cNvPr id="20" name="Rukopis 19"/>
              <p14:cNvContentPartPr/>
              <p14:nvPr/>
            </p14:nvContentPartPr>
            <p14:xfrm>
              <a:off x="4335381" y="3136903"/>
              <a:ext cx="741600" cy="1011600"/>
            </p14:xfrm>
          </p:contentPart>
        </mc:Choice>
        <mc:Fallback>
          <p:pic>
            <p:nvPicPr>
              <p:cNvPr id="20" name="Rukopis 19"/>
              <p:cNvPicPr/>
              <p:nvPr/>
            </p:nvPicPr>
            <p:blipFill>
              <a:blip r:embed="rId16" cstate="print"/>
              <a:stretch>
                <a:fillRect/>
              </a:stretch>
            </p:blipFill>
            <p:spPr>
              <a:xfrm>
                <a:off x="4287501" y="3041143"/>
                <a:ext cx="837360" cy="120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7">
            <p14:nvContentPartPr>
              <p14:cNvPr id="21" name="Rukopis 20"/>
              <p14:cNvContentPartPr/>
              <p14:nvPr/>
            </p14:nvContentPartPr>
            <p14:xfrm>
              <a:off x="5092101" y="3641983"/>
              <a:ext cx="1104120" cy="536760"/>
            </p14:xfrm>
          </p:contentPart>
        </mc:Choice>
        <mc:Fallback>
          <p:pic>
            <p:nvPicPr>
              <p:cNvPr id="21" name="Rukopis 20"/>
              <p:cNvPicPr/>
              <p:nvPr/>
            </p:nvPicPr>
            <p:blipFill>
              <a:blip r:embed="rId18" cstate="print"/>
              <a:stretch>
                <a:fillRect/>
              </a:stretch>
            </p:blipFill>
            <p:spPr>
              <a:xfrm>
                <a:off x="5044221" y="3545863"/>
                <a:ext cx="1199880" cy="72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9">
            <p14:nvContentPartPr>
              <p14:cNvPr id="22" name="Rukopis 21"/>
              <p14:cNvContentPartPr/>
              <p14:nvPr/>
            </p14:nvContentPartPr>
            <p14:xfrm>
              <a:off x="6195861" y="2869423"/>
              <a:ext cx="914760" cy="757440"/>
            </p14:xfrm>
          </p:contentPart>
        </mc:Choice>
        <mc:Fallback>
          <p:pic>
            <p:nvPicPr>
              <p:cNvPr id="22" name="Rukopis 21"/>
              <p:cNvPicPr/>
              <p:nvPr/>
            </p:nvPicPr>
            <p:blipFill>
              <a:blip r:embed="rId20" cstate="print"/>
              <a:stretch>
                <a:fillRect/>
              </a:stretch>
            </p:blipFill>
            <p:spPr>
              <a:xfrm>
                <a:off x="6147981" y="2773303"/>
                <a:ext cx="1010520" cy="94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21">
            <p14:nvContentPartPr>
              <p14:cNvPr id="23" name="Rukopis 22"/>
              <p14:cNvContentPartPr/>
              <p14:nvPr/>
            </p14:nvContentPartPr>
            <p14:xfrm>
              <a:off x="7015581" y="1734343"/>
              <a:ext cx="208800" cy="1135800"/>
            </p14:xfrm>
          </p:contentPart>
        </mc:Choice>
        <mc:Fallback>
          <p:pic>
            <p:nvPicPr>
              <p:cNvPr id="23" name="Rukopis 22"/>
              <p:cNvPicPr/>
              <p:nvPr/>
            </p:nvPicPr>
            <p:blipFill>
              <a:blip r:embed="rId22" cstate="print"/>
              <a:stretch>
                <a:fillRect/>
              </a:stretch>
            </p:blipFill>
            <p:spPr>
              <a:xfrm>
                <a:off x="6967701" y="1638223"/>
                <a:ext cx="304560" cy="132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23">
            <p14:nvContentPartPr>
              <p14:cNvPr id="24" name="Rukopis 23"/>
              <p14:cNvContentPartPr/>
              <p14:nvPr/>
            </p14:nvContentPartPr>
            <p14:xfrm>
              <a:off x="5613021" y="1573423"/>
              <a:ext cx="1418760" cy="192600"/>
            </p14:xfrm>
          </p:contentPart>
        </mc:Choice>
        <mc:Fallback>
          <p:pic>
            <p:nvPicPr>
              <p:cNvPr id="24" name="Rukopis 23"/>
              <p:cNvPicPr/>
              <p:nvPr/>
            </p:nvPicPr>
            <p:blipFill>
              <a:blip r:embed="rId24" cstate="print"/>
              <a:stretch>
                <a:fillRect/>
              </a:stretch>
            </p:blipFill>
            <p:spPr>
              <a:xfrm>
                <a:off x="5564781" y="1477303"/>
                <a:ext cx="1514880" cy="38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25">
            <p14:nvContentPartPr>
              <p14:cNvPr id="25" name="Rukopis 24"/>
              <p14:cNvContentPartPr/>
              <p14:nvPr/>
            </p14:nvContentPartPr>
            <p14:xfrm>
              <a:off x="5533101" y="1686463"/>
              <a:ext cx="302040" cy="1246320"/>
            </p14:xfrm>
          </p:contentPart>
        </mc:Choice>
        <mc:Fallback>
          <p:pic>
            <p:nvPicPr>
              <p:cNvPr id="25" name="Rukopis 24"/>
              <p:cNvPicPr/>
              <p:nvPr/>
            </p:nvPicPr>
            <p:blipFill>
              <a:blip r:embed="rId26" cstate="print"/>
              <a:stretch>
                <a:fillRect/>
              </a:stretch>
            </p:blipFill>
            <p:spPr>
              <a:xfrm>
                <a:off x="5484861" y="1590703"/>
                <a:ext cx="398160" cy="143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27">
            <p14:nvContentPartPr>
              <p14:cNvPr id="26" name="Rukopis 25"/>
              <p14:cNvContentPartPr/>
              <p14:nvPr/>
            </p14:nvContentPartPr>
            <p14:xfrm>
              <a:off x="4981941" y="2932423"/>
              <a:ext cx="835920" cy="1135440"/>
            </p14:xfrm>
          </p:contentPart>
        </mc:Choice>
        <mc:Fallback>
          <p:pic>
            <p:nvPicPr>
              <p:cNvPr id="26" name="Rukopis 25"/>
              <p:cNvPicPr/>
              <p:nvPr/>
            </p:nvPicPr>
            <p:blipFill>
              <a:blip r:embed="rId28" cstate="print"/>
              <a:stretch>
                <a:fillRect/>
              </a:stretch>
            </p:blipFill>
            <p:spPr>
              <a:xfrm>
                <a:off x="4934061" y="2836303"/>
                <a:ext cx="931680" cy="132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29">
            <p14:nvContentPartPr>
              <p14:cNvPr id="27" name="Rukopis 26"/>
              <p14:cNvContentPartPr/>
              <p14:nvPr/>
            </p14:nvContentPartPr>
            <p14:xfrm>
              <a:off x="4981941" y="4067503"/>
              <a:ext cx="835920" cy="852120"/>
            </p14:xfrm>
          </p:contentPart>
        </mc:Choice>
        <mc:Fallback>
          <p:pic>
            <p:nvPicPr>
              <p:cNvPr id="27" name="Rukopis 26"/>
              <p:cNvPicPr/>
              <p:nvPr/>
            </p:nvPicPr>
            <p:blipFill>
              <a:blip r:embed="rId30" cstate="print"/>
              <a:stretch>
                <a:fillRect/>
              </a:stretch>
            </p:blipFill>
            <p:spPr>
              <a:xfrm>
                <a:off x="4934061" y="3971383"/>
                <a:ext cx="931680" cy="10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31">
            <p14:nvContentPartPr>
              <p14:cNvPr id="28" name="Rukopis 27"/>
              <p14:cNvContentPartPr/>
              <p14:nvPr/>
            </p14:nvContentPartPr>
            <p14:xfrm>
              <a:off x="5817501" y="4918903"/>
              <a:ext cx="1339920" cy="299880"/>
            </p14:xfrm>
          </p:contentPart>
        </mc:Choice>
        <mc:Fallback>
          <p:pic>
            <p:nvPicPr>
              <p:cNvPr id="28" name="Rukopis 27"/>
              <p:cNvPicPr/>
              <p:nvPr/>
            </p:nvPicPr>
            <p:blipFill>
              <a:blip r:embed="rId32" cstate="print"/>
              <a:stretch>
                <a:fillRect/>
              </a:stretch>
            </p:blipFill>
            <p:spPr>
              <a:xfrm>
                <a:off x="5769621" y="4822783"/>
                <a:ext cx="1436040" cy="492120"/>
              </a:xfrm>
              <a:prstGeom prst="rect">
                <a:avLst/>
              </a:prstGeom>
            </p:spPr>
          </p:pic>
        </mc:Fallback>
      </mc:AlternateContent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3" cstate="print"/>
          <a:srcRect r="81643" b="79815"/>
          <a:stretch/>
        </p:blipFill>
        <p:spPr>
          <a:xfrm>
            <a:off x="2342626" y="971570"/>
            <a:ext cx="1378036" cy="99800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4" cstate="print"/>
          <a:srcRect r="85313" b="80923"/>
          <a:stretch/>
        </p:blipFill>
        <p:spPr>
          <a:xfrm flipH="1">
            <a:off x="7933795" y="1191756"/>
            <a:ext cx="1351630" cy="955933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35" cstate="print"/>
          <a:srcRect t="49165" r="86206" b="31559"/>
          <a:stretch/>
        </p:blipFill>
        <p:spPr>
          <a:xfrm flipH="1">
            <a:off x="2750190" y="4140131"/>
            <a:ext cx="1269412" cy="965915"/>
          </a:xfrm>
          <a:prstGeom prst="rect">
            <a:avLst/>
          </a:prstGeom>
        </p:spPr>
      </p:pic>
      <p:cxnSp>
        <p:nvCxnSpPr>
          <p:cNvPr id="32" name="Přímá spojnice 31"/>
          <p:cNvCxnSpPr/>
          <p:nvPr/>
        </p:nvCxnSpPr>
        <p:spPr>
          <a:xfrm flipV="1">
            <a:off x="7861062" y="1419245"/>
            <a:ext cx="1351630" cy="79942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2686874" y="4475024"/>
            <a:ext cx="1351630" cy="79942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58926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41120" y="438913"/>
            <a:ext cx="9509760" cy="365584"/>
          </a:xfrm>
        </p:spPr>
        <p:txBody>
          <a:bodyPr>
            <a:noAutofit/>
          </a:bodyPr>
          <a:lstStyle/>
          <a:p>
            <a:r>
              <a:rPr lang="cs-CZ" sz="2400" dirty="0" smtClean="0"/>
              <a:t>Která mašinka dojede dříve na vlakové nádraží?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94601" y="911504"/>
            <a:ext cx="9202798" cy="5010849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xmlns="" Requires="p14">
          <p:contentPart p14:bwMode="auto" r:id="rId5">
            <p14:nvContentPartPr>
              <p14:cNvPr id="21" name="Rukopis 20"/>
              <p14:cNvContentPartPr/>
              <p14:nvPr/>
            </p14:nvContentPartPr>
            <p14:xfrm>
              <a:off x="2727487" y="4332377"/>
              <a:ext cx="900000" cy="456120"/>
            </p14:xfrm>
          </p:contentPart>
        </mc:Choice>
        <mc:Fallback>
          <p:pic>
            <p:nvPicPr>
              <p:cNvPr id="21" name="Rukopis 20"/>
              <p:cNvPicPr/>
              <p:nvPr/>
            </p:nvPicPr>
            <p:blipFill>
              <a:blip r:embed="rId6" cstate="print"/>
              <a:stretch>
                <a:fillRect/>
              </a:stretch>
            </p:blipFill>
            <p:spPr>
              <a:xfrm>
                <a:off x="2679247" y="4236617"/>
                <a:ext cx="996120" cy="647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7">
            <p14:nvContentPartPr>
              <p14:cNvPr id="22" name="Rukopis 21"/>
              <p14:cNvContentPartPr/>
              <p14:nvPr/>
            </p14:nvContentPartPr>
            <p14:xfrm>
              <a:off x="3618127" y="4809377"/>
              <a:ext cx="905040" cy="283320"/>
            </p14:xfrm>
          </p:contentPart>
        </mc:Choice>
        <mc:Fallback>
          <p:pic>
            <p:nvPicPr>
              <p:cNvPr id="22" name="Rukopis 21"/>
              <p:cNvPicPr/>
              <p:nvPr/>
            </p:nvPicPr>
            <p:blipFill>
              <a:blip r:embed="rId8" cstate="print"/>
              <a:stretch>
                <a:fillRect/>
              </a:stretch>
            </p:blipFill>
            <p:spPr>
              <a:xfrm>
                <a:off x="3570247" y="4713257"/>
                <a:ext cx="1000800" cy="47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9">
            <p14:nvContentPartPr>
              <p14:cNvPr id="23" name="Rukopis 22"/>
              <p14:cNvContentPartPr/>
              <p14:nvPr/>
            </p14:nvContentPartPr>
            <p14:xfrm>
              <a:off x="4554127" y="5096297"/>
              <a:ext cx="1081800" cy="203760"/>
            </p14:xfrm>
          </p:contentPart>
        </mc:Choice>
        <mc:Fallback>
          <p:pic>
            <p:nvPicPr>
              <p:cNvPr id="23" name="Rukopis 22"/>
              <p:cNvPicPr/>
              <p:nvPr/>
            </p:nvPicPr>
            <p:blipFill>
              <a:blip r:embed="rId10" cstate="print"/>
              <a:stretch>
                <a:fillRect/>
              </a:stretch>
            </p:blipFill>
            <p:spPr>
              <a:xfrm>
                <a:off x="4505887" y="5000537"/>
                <a:ext cx="1177920" cy="39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1">
            <p14:nvContentPartPr>
              <p14:cNvPr id="24" name="Rukopis 23"/>
              <p14:cNvContentPartPr/>
              <p14:nvPr/>
            </p14:nvContentPartPr>
            <p14:xfrm>
              <a:off x="5653207" y="5268737"/>
              <a:ext cx="1086120" cy="81360"/>
            </p14:xfrm>
          </p:contentPart>
        </mc:Choice>
        <mc:Fallback>
          <p:pic>
            <p:nvPicPr>
              <p:cNvPr id="24" name="Rukopis 23"/>
              <p:cNvPicPr/>
              <p:nvPr/>
            </p:nvPicPr>
            <p:blipFill>
              <a:blip r:embed="rId12" cstate="print"/>
              <a:stretch>
                <a:fillRect/>
              </a:stretch>
            </p:blipFill>
            <p:spPr>
              <a:xfrm>
                <a:off x="5605327" y="5172617"/>
                <a:ext cx="1182240" cy="27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3">
            <p14:nvContentPartPr>
              <p14:cNvPr id="25" name="Rukopis 24"/>
              <p14:cNvContentPartPr/>
              <p14:nvPr/>
            </p14:nvContentPartPr>
            <p14:xfrm>
              <a:off x="6731047" y="4743497"/>
              <a:ext cx="837720" cy="495360"/>
            </p14:xfrm>
          </p:contentPart>
        </mc:Choice>
        <mc:Fallback>
          <p:pic>
            <p:nvPicPr>
              <p:cNvPr id="25" name="Rukopis 24"/>
              <p:cNvPicPr/>
              <p:nvPr/>
            </p:nvPicPr>
            <p:blipFill>
              <a:blip r:embed="rId14" cstate="print"/>
              <a:stretch>
                <a:fillRect/>
              </a:stretch>
            </p:blipFill>
            <p:spPr>
              <a:xfrm>
                <a:off x="6682807" y="4647377"/>
                <a:ext cx="933840" cy="68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5">
            <p14:nvContentPartPr>
              <p14:cNvPr id="26" name="Rukopis 25"/>
              <p14:cNvContentPartPr/>
              <p14:nvPr/>
            </p14:nvContentPartPr>
            <p14:xfrm>
              <a:off x="7213807" y="3926657"/>
              <a:ext cx="416160" cy="852480"/>
            </p14:xfrm>
          </p:contentPart>
        </mc:Choice>
        <mc:Fallback>
          <p:pic>
            <p:nvPicPr>
              <p:cNvPr id="26" name="Rukopis 25"/>
              <p:cNvPicPr/>
              <p:nvPr/>
            </p:nvPicPr>
            <p:blipFill>
              <a:blip r:embed="rId16" cstate="print"/>
              <a:stretch>
                <a:fillRect/>
              </a:stretch>
            </p:blipFill>
            <p:spPr>
              <a:xfrm>
                <a:off x="7165927" y="3830537"/>
                <a:ext cx="512280" cy="104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7">
            <p14:nvContentPartPr>
              <p14:cNvPr id="27" name="Rukopis 26"/>
              <p14:cNvContentPartPr/>
              <p14:nvPr/>
            </p14:nvContentPartPr>
            <p14:xfrm>
              <a:off x="6481207" y="3091817"/>
              <a:ext cx="763560" cy="901800"/>
            </p14:xfrm>
          </p:contentPart>
        </mc:Choice>
        <mc:Fallback>
          <p:pic>
            <p:nvPicPr>
              <p:cNvPr id="27" name="Rukopis 26"/>
              <p:cNvPicPr/>
              <p:nvPr/>
            </p:nvPicPr>
            <p:blipFill>
              <a:blip r:embed="rId18" cstate="print"/>
              <a:stretch>
                <a:fillRect/>
              </a:stretch>
            </p:blipFill>
            <p:spPr>
              <a:xfrm>
                <a:off x="6433327" y="2996057"/>
                <a:ext cx="859680" cy="109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9">
            <p14:nvContentPartPr>
              <p14:cNvPr id="28" name="Rukopis 27"/>
              <p14:cNvContentPartPr/>
              <p14:nvPr/>
            </p14:nvContentPartPr>
            <p14:xfrm>
              <a:off x="6383287" y="2416097"/>
              <a:ext cx="329400" cy="733680"/>
            </p14:xfrm>
          </p:contentPart>
        </mc:Choice>
        <mc:Fallback>
          <p:pic>
            <p:nvPicPr>
              <p:cNvPr id="28" name="Rukopis 27"/>
              <p:cNvPicPr/>
              <p:nvPr/>
            </p:nvPicPr>
            <p:blipFill>
              <a:blip r:embed="rId20" cstate="print"/>
              <a:stretch>
                <a:fillRect/>
              </a:stretch>
            </p:blipFill>
            <p:spPr>
              <a:xfrm>
                <a:off x="6335407" y="2319977"/>
                <a:ext cx="425520" cy="92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21">
            <p14:nvContentPartPr>
              <p14:cNvPr id="29" name="Rukopis 28"/>
              <p14:cNvContentPartPr/>
              <p14:nvPr/>
            </p14:nvContentPartPr>
            <p14:xfrm>
              <a:off x="6570847" y="2102897"/>
              <a:ext cx="545400" cy="292320"/>
            </p14:xfrm>
          </p:contentPart>
        </mc:Choice>
        <mc:Fallback>
          <p:pic>
            <p:nvPicPr>
              <p:cNvPr id="29" name="Rukopis 28"/>
              <p:cNvPicPr/>
              <p:nvPr/>
            </p:nvPicPr>
            <p:blipFill>
              <a:blip r:embed="rId22" cstate="print"/>
              <a:stretch>
                <a:fillRect/>
              </a:stretch>
            </p:blipFill>
            <p:spPr>
              <a:xfrm>
                <a:off x="6522967" y="2006777"/>
                <a:ext cx="641520" cy="48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23">
            <p14:nvContentPartPr>
              <p14:cNvPr id="30" name="Rukopis 29"/>
              <p14:cNvContentPartPr/>
              <p14:nvPr/>
            </p14:nvContentPartPr>
            <p14:xfrm>
              <a:off x="7665967" y="1997777"/>
              <a:ext cx="1037880" cy="357120"/>
            </p14:xfrm>
          </p:contentPart>
        </mc:Choice>
        <mc:Fallback>
          <p:pic>
            <p:nvPicPr>
              <p:cNvPr id="30" name="Rukopis 29"/>
              <p:cNvPicPr/>
              <p:nvPr/>
            </p:nvPicPr>
            <p:blipFill>
              <a:blip r:embed="rId24" cstate="print"/>
              <a:stretch>
                <a:fillRect/>
              </a:stretch>
            </p:blipFill>
            <p:spPr>
              <a:xfrm>
                <a:off x="7618087" y="1901657"/>
                <a:ext cx="1133640" cy="54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25">
            <p14:nvContentPartPr>
              <p14:cNvPr id="31" name="Rukopis 30"/>
              <p14:cNvContentPartPr/>
              <p14:nvPr/>
            </p14:nvContentPartPr>
            <p14:xfrm>
              <a:off x="8707807" y="2274617"/>
              <a:ext cx="376920" cy="782280"/>
            </p14:xfrm>
          </p:contentPart>
        </mc:Choice>
        <mc:Fallback>
          <p:pic>
            <p:nvPicPr>
              <p:cNvPr id="31" name="Rukopis 30"/>
              <p:cNvPicPr/>
              <p:nvPr/>
            </p:nvPicPr>
            <p:blipFill>
              <a:blip r:embed="rId26" cstate="print"/>
              <a:stretch>
                <a:fillRect/>
              </a:stretch>
            </p:blipFill>
            <p:spPr>
              <a:xfrm>
                <a:off x="8659927" y="2178857"/>
                <a:ext cx="473040" cy="974160"/>
              </a:xfrm>
              <a:prstGeom prst="rect">
                <a:avLst/>
              </a:prstGeom>
            </p:spPr>
          </p:pic>
        </mc:Fallback>
      </mc:AlternateContent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7" cstate="print"/>
          <a:srcRect t="49165" r="86206" b="31559"/>
          <a:stretch/>
        </p:blipFill>
        <p:spPr>
          <a:xfrm>
            <a:off x="1494601" y="3366462"/>
            <a:ext cx="1269412" cy="965915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28" cstate="print"/>
          <a:srcRect r="85313" b="80923"/>
          <a:stretch/>
        </p:blipFill>
        <p:spPr>
          <a:xfrm>
            <a:off x="1494601" y="911504"/>
            <a:ext cx="1351630" cy="955933"/>
          </a:xfrm>
          <a:prstGeom prst="rect">
            <a:avLst/>
          </a:prstGeom>
        </p:spPr>
      </p:pic>
      <p:cxnSp>
        <p:nvCxnSpPr>
          <p:cNvPr id="35" name="Přímá spojnice 34"/>
          <p:cNvCxnSpPr/>
          <p:nvPr/>
        </p:nvCxnSpPr>
        <p:spPr>
          <a:xfrm flipV="1">
            <a:off x="1494601" y="1068015"/>
            <a:ext cx="1351630" cy="79942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54406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Která mašinka najde správnou cestu?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341120" y="982980"/>
            <a:ext cx="9172575" cy="509587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xmlns="" Requires="p14">
          <p:contentPart p14:bwMode="auto" r:id="rId5">
            <p14:nvContentPartPr>
              <p14:cNvPr id="9" name="Rukopis 8"/>
              <p14:cNvContentPartPr/>
              <p14:nvPr/>
            </p14:nvContentPartPr>
            <p14:xfrm>
              <a:off x="3184461" y="1681063"/>
              <a:ext cx="741600" cy="38160"/>
            </p14:xfrm>
          </p:contentPart>
        </mc:Choice>
        <mc:Fallback>
          <p:pic>
            <p:nvPicPr>
              <p:cNvPr id="9" name="Rukopis 8"/>
              <p:cNvPicPr/>
              <p:nvPr/>
            </p:nvPicPr>
            <p:blipFill>
              <a:blip r:embed="rId6" cstate="print"/>
              <a:stretch>
                <a:fillRect/>
              </a:stretch>
            </p:blipFill>
            <p:spPr>
              <a:xfrm>
                <a:off x="3136581" y="1584943"/>
                <a:ext cx="837360" cy="23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7">
            <p14:nvContentPartPr>
              <p14:cNvPr id="10" name="Rukopis 9"/>
              <p14:cNvContentPartPr/>
              <p14:nvPr/>
            </p14:nvContentPartPr>
            <p14:xfrm>
              <a:off x="3829941" y="1718503"/>
              <a:ext cx="96120" cy="773280"/>
            </p14:xfrm>
          </p:contentPart>
        </mc:Choice>
        <mc:Fallback>
          <p:pic>
            <p:nvPicPr>
              <p:cNvPr id="10" name="Rukopis 9"/>
              <p:cNvPicPr/>
              <p:nvPr/>
            </p:nvPicPr>
            <p:blipFill>
              <a:blip r:embed="rId8" cstate="print"/>
              <a:stretch>
                <a:fillRect/>
              </a:stretch>
            </p:blipFill>
            <p:spPr>
              <a:xfrm>
                <a:off x="3782061" y="1622383"/>
                <a:ext cx="191880" cy="96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9">
            <p14:nvContentPartPr>
              <p14:cNvPr id="11" name="Rukopis 10"/>
              <p14:cNvContentPartPr/>
              <p14:nvPr/>
            </p14:nvContentPartPr>
            <p14:xfrm>
              <a:off x="3799341" y="2475223"/>
              <a:ext cx="962280" cy="48600"/>
            </p14:xfrm>
          </p:contentPart>
        </mc:Choice>
        <mc:Fallback>
          <p:pic>
            <p:nvPicPr>
              <p:cNvPr id="11" name="Rukopis 10"/>
              <p:cNvPicPr/>
              <p:nvPr/>
            </p:nvPicPr>
            <p:blipFill>
              <a:blip r:embed="rId10" cstate="print"/>
              <a:stretch>
                <a:fillRect/>
              </a:stretch>
            </p:blipFill>
            <p:spPr>
              <a:xfrm>
                <a:off x="3751461" y="2379103"/>
                <a:ext cx="1058040" cy="24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1">
            <p14:nvContentPartPr>
              <p14:cNvPr id="12" name="Rukopis 11"/>
              <p14:cNvContentPartPr/>
              <p14:nvPr/>
            </p14:nvContentPartPr>
            <p14:xfrm>
              <a:off x="4773501" y="2475223"/>
              <a:ext cx="27360" cy="804240"/>
            </p14:xfrm>
          </p:contentPart>
        </mc:Choice>
        <mc:Fallback>
          <p:pic>
            <p:nvPicPr>
              <p:cNvPr id="12" name="Rukopis 11"/>
              <p:cNvPicPr/>
              <p:nvPr/>
            </p:nvPicPr>
            <p:blipFill>
              <a:blip r:embed="rId12" cstate="print"/>
              <a:stretch>
                <a:fillRect/>
              </a:stretch>
            </p:blipFill>
            <p:spPr>
              <a:xfrm>
                <a:off x="4725261" y="2379103"/>
                <a:ext cx="123840" cy="99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3">
            <p14:nvContentPartPr>
              <p14:cNvPr id="13" name="Rukopis 12"/>
              <p14:cNvContentPartPr/>
              <p14:nvPr/>
            </p14:nvContentPartPr>
            <p14:xfrm>
              <a:off x="3847221" y="3262543"/>
              <a:ext cx="945360" cy="69480"/>
            </p14:xfrm>
          </p:contentPart>
        </mc:Choice>
        <mc:Fallback>
          <p:pic>
            <p:nvPicPr>
              <p:cNvPr id="13" name="Rukopis 12"/>
              <p:cNvPicPr/>
              <p:nvPr/>
            </p:nvPicPr>
            <p:blipFill>
              <a:blip r:embed="rId14" cstate="print"/>
              <a:stretch>
                <a:fillRect/>
              </a:stretch>
            </p:blipFill>
            <p:spPr>
              <a:xfrm>
                <a:off x="3798981" y="3166423"/>
                <a:ext cx="1041840" cy="261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5">
            <p14:nvContentPartPr>
              <p14:cNvPr id="14" name="Rukopis 13"/>
              <p14:cNvContentPartPr/>
              <p14:nvPr/>
            </p14:nvContentPartPr>
            <p14:xfrm>
              <a:off x="3822741" y="3294943"/>
              <a:ext cx="55440" cy="505440"/>
            </p14:xfrm>
          </p:contentPart>
        </mc:Choice>
        <mc:Fallback>
          <p:pic>
            <p:nvPicPr>
              <p:cNvPr id="14" name="Rukopis 13"/>
              <p:cNvPicPr/>
              <p:nvPr/>
            </p:nvPicPr>
            <p:blipFill>
              <a:blip r:embed="rId16" cstate="print"/>
              <a:stretch>
                <a:fillRect/>
              </a:stretch>
            </p:blipFill>
            <p:spPr>
              <a:xfrm>
                <a:off x="3774861" y="3198823"/>
                <a:ext cx="151560" cy="69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7">
            <p14:nvContentPartPr>
              <p14:cNvPr id="15" name="Rukopis 14"/>
              <p14:cNvContentPartPr/>
              <p14:nvPr/>
            </p14:nvContentPartPr>
            <p14:xfrm>
              <a:off x="3863061" y="3679783"/>
              <a:ext cx="2286000" cy="105480"/>
            </p14:xfrm>
          </p:contentPart>
        </mc:Choice>
        <mc:Fallback>
          <p:pic>
            <p:nvPicPr>
              <p:cNvPr id="15" name="Rukopis 14"/>
              <p:cNvPicPr/>
              <p:nvPr/>
            </p:nvPicPr>
            <p:blipFill>
              <a:blip r:embed="rId18" cstate="print"/>
              <a:stretch>
                <a:fillRect/>
              </a:stretch>
            </p:blipFill>
            <p:spPr>
              <a:xfrm>
                <a:off x="3814821" y="3583663"/>
                <a:ext cx="2382120" cy="29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19">
            <p14:nvContentPartPr>
              <p14:cNvPr id="16" name="Rukopis 15"/>
              <p14:cNvContentPartPr/>
              <p14:nvPr/>
            </p14:nvContentPartPr>
            <p14:xfrm>
              <a:off x="6054381" y="3767983"/>
              <a:ext cx="108360" cy="1246320"/>
            </p14:xfrm>
          </p:contentPart>
        </mc:Choice>
        <mc:Fallback>
          <p:pic>
            <p:nvPicPr>
              <p:cNvPr id="16" name="Rukopis 15"/>
              <p:cNvPicPr/>
              <p:nvPr/>
            </p:nvPicPr>
            <p:blipFill>
              <a:blip r:embed="rId20" cstate="print"/>
              <a:stretch>
                <a:fillRect/>
              </a:stretch>
            </p:blipFill>
            <p:spPr>
              <a:xfrm>
                <a:off x="6006141" y="3671863"/>
                <a:ext cx="204480" cy="143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21">
            <p14:nvContentPartPr>
              <p14:cNvPr id="17" name="Rukopis 16"/>
              <p14:cNvContentPartPr/>
              <p14:nvPr/>
            </p14:nvContentPartPr>
            <p14:xfrm>
              <a:off x="6149061" y="4965703"/>
              <a:ext cx="803880" cy="97200"/>
            </p14:xfrm>
          </p:contentPart>
        </mc:Choice>
        <mc:Fallback>
          <p:pic>
            <p:nvPicPr>
              <p:cNvPr id="17" name="Rukopis 16"/>
              <p:cNvPicPr/>
              <p:nvPr/>
            </p:nvPicPr>
            <p:blipFill>
              <a:blip r:embed="rId22" cstate="print"/>
              <a:stretch>
                <a:fillRect/>
              </a:stretch>
            </p:blipFill>
            <p:spPr>
              <a:xfrm>
                <a:off x="6100821" y="4869943"/>
                <a:ext cx="900000" cy="28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23">
            <p14:nvContentPartPr>
              <p14:cNvPr id="18" name="Rukopis 17"/>
              <p14:cNvContentPartPr/>
              <p14:nvPr/>
            </p14:nvContentPartPr>
            <p14:xfrm>
              <a:off x="6934581" y="3752143"/>
              <a:ext cx="43920" cy="1262160"/>
            </p14:xfrm>
          </p:contentPart>
        </mc:Choice>
        <mc:Fallback>
          <p:pic>
            <p:nvPicPr>
              <p:cNvPr id="18" name="Rukopis 17"/>
              <p:cNvPicPr/>
              <p:nvPr/>
            </p:nvPicPr>
            <p:blipFill>
              <a:blip r:embed="rId24" cstate="print"/>
              <a:stretch>
                <a:fillRect/>
              </a:stretch>
            </p:blipFill>
            <p:spPr>
              <a:xfrm>
                <a:off x="6886701" y="3656023"/>
                <a:ext cx="139680" cy="1454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="" Requires="p14">
          <p:contentPart p14:bwMode="auto" r:id="rId25">
            <p14:nvContentPartPr>
              <p14:cNvPr id="19" name="Rukopis 18"/>
              <p14:cNvContentPartPr/>
              <p14:nvPr/>
            </p14:nvContentPartPr>
            <p14:xfrm>
              <a:off x="7015581" y="3706063"/>
              <a:ext cx="1482480" cy="46440"/>
            </p14:xfrm>
          </p:contentPart>
        </mc:Choice>
        <mc:Fallback>
          <p:pic>
            <p:nvPicPr>
              <p:cNvPr id="19" name="Rukopis 18"/>
              <p:cNvPicPr/>
              <p:nvPr/>
            </p:nvPicPr>
            <p:blipFill>
              <a:blip r:embed="rId26" cstate="print"/>
              <a:stretch>
                <a:fillRect/>
              </a:stretch>
            </p:blipFill>
            <p:spPr>
              <a:xfrm>
                <a:off x="6967701" y="3609943"/>
                <a:ext cx="1578240" cy="238680"/>
              </a:xfrm>
              <a:prstGeom prst="rect">
                <a:avLst/>
              </a:prstGeom>
            </p:spPr>
          </p:pic>
        </mc:Fallback>
      </mc:AlternateContent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7" cstate="print"/>
          <a:srcRect r="85313" b="80923"/>
          <a:stretch/>
        </p:blipFill>
        <p:spPr>
          <a:xfrm>
            <a:off x="1341120" y="1049081"/>
            <a:ext cx="1351630" cy="95593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7" cstate="print"/>
          <a:srcRect r="85313" b="80923"/>
          <a:stretch/>
        </p:blipFill>
        <p:spPr>
          <a:xfrm>
            <a:off x="1341120" y="1049081"/>
            <a:ext cx="1351630" cy="95593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8" cstate="print"/>
          <a:srcRect t="49165" r="86206" b="31559"/>
          <a:stretch/>
        </p:blipFill>
        <p:spPr>
          <a:xfrm>
            <a:off x="1397557" y="3530917"/>
            <a:ext cx="1269412" cy="965915"/>
          </a:xfrm>
          <a:prstGeom prst="rect">
            <a:avLst/>
          </a:prstGeom>
        </p:spPr>
      </p:pic>
      <p:cxnSp>
        <p:nvCxnSpPr>
          <p:cNvPr id="23" name="Přímá spojnice 22"/>
          <p:cNvCxnSpPr/>
          <p:nvPr/>
        </p:nvCxnSpPr>
        <p:spPr>
          <a:xfrm flipV="1">
            <a:off x="1423331" y="3697174"/>
            <a:ext cx="1351630" cy="79942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57929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(vnímání)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správnou cestu do cíle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si dokáže poradit s problémem a samostatně vyřeší situaci.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– 4 děti hledají nejkratší cestu k cíli.</a:t>
            </a:r>
          </a:p>
          <a:p>
            <a:r>
              <a:rPr lang="cs-CZ" dirty="0" smtClean="0"/>
              <a:t>K materiálu je možno využít interaktivní pero, které je součástí programu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r>
              <a:rPr lang="cs-CZ" dirty="0" smtClean="0"/>
              <a:t>Kliknutím na správnou lokomotivu se dětem cesta k cíli zobrazí.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Orientovat se v prostoru i v rovině, rozlišovat vzájemnou polohu dvou objektů.</a:t>
            </a:r>
          </a:p>
          <a:p>
            <a:r>
              <a:rPr lang="cs-CZ" dirty="0" smtClean="0"/>
              <a:t>Sledovat očima </a:t>
            </a:r>
            <a:r>
              <a:rPr lang="cs-CZ" dirty="0" smtClean="0"/>
              <a:t>zleva doprava</a:t>
            </a:r>
            <a:r>
              <a:rPr lang="cs-CZ" dirty="0" smtClean="0"/>
              <a:t>.</a:t>
            </a:r>
          </a:p>
          <a:p>
            <a:r>
              <a:rPr lang="cs-CZ" dirty="0" smtClean="0"/>
              <a:t>Uplatňovat postřeh a rychlost.</a:t>
            </a:r>
          </a:p>
          <a:p>
            <a:r>
              <a:rPr lang="cs-CZ" dirty="0" smtClean="0"/>
              <a:t>Soustředěně pracovat, nenechat se vyrušit a vyřešit zadaný úkol.</a:t>
            </a:r>
          </a:p>
          <a:p>
            <a:r>
              <a:rPr lang="cs-CZ" dirty="0" smtClean="0"/>
              <a:t>Materiál je určen pro práci na dotykových zařízeních.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278</Words>
  <Application>Microsoft Office PowerPoint</Application>
  <PresentationFormat>Vlastní</PresentationFormat>
  <Paragraphs>51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MAŠINKY - bludiště</vt:lpstr>
      <vt:lpstr>Která mašinka dojede na vlakové nádraží?</vt:lpstr>
      <vt:lpstr>Která mašinka dojede dříve na vlakové nádraží?</vt:lpstr>
      <vt:lpstr>Která mašinka najde správnou cestu?</vt:lpstr>
      <vt:lpstr>Použité odkazy</vt:lpstr>
      <vt:lpstr>Metodický pokyn Integrovaný blok: (vnímání)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2015-03-21T11:39:08Z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