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Default Extension="vml" ContentType="application/vnd.openxmlformats-officedocument.vmlDrawing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87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Labyrint – najdi dýni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73584730"/>
              </p:ext>
            </p:extLst>
          </p:nvPr>
        </p:nvGraphicFramePr>
        <p:xfrm>
          <a:off x="5733748" y="-175422"/>
          <a:ext cx="4592626" cy="7033422"/>
        </p:xfrm>
        <a:graphic>
          <a:graphicData uri="http://schemas.openxmlformats.org/presentationml/2006/ole">
            <p:oleObj spid="_x0000_s1034" name="Dokument" r:id="rId3" imgW="7570331" imgH="10687912" progId="Word.Document.12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72732" y="1519707"/>
            <a:ext cx="4456091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cs-CZ" sz="2800" b="1" dirty="0" smtClean="0">
                <a:ln/>
                <a:solidFill>
                  <a:schemeClr val="accent4"/>
                </a:solidFill>
              </a:rPr>
              <a:t>Doveď </a:t>
            </a:r>
            <a:r>
              <a:rPr lang="cs-CZ" sz="2800" b="1" dirty="0" smtClean="0">
                <a:ln/>
                <a:solidFill>
                  <a:schemeClr val="accent4"/>
                </a:solidFill>
              </a:rPr>
              <a:t>strašáka </a:t>
            </a:r>
            <a:r>
              <a:rPr lang="cs-CZ" sz="2800" b="1" dirty="0" smtClean="0">
                <a:ln/>
                <a:solidFill>
                  <a:schemeClr val="accent4"/>
                </a:solidFill>
              </a:rPr>
              <a:t>k dýni.</a:t>
            </a:r>
            <a:endParaRPr lang="cs-CZ" sz="2800" b="1" dirty="0">
              <a:ln/>
              <a:solidFill>
                <a:schemeClr val="accent4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flipV="1">
            <a:off x="10998558" y="5576551"/>
            <a:ext cx="772732" cy="5370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251" y="-530001"/>
            <a:ext cx="5897440" cy="834103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08338" y="1770163"/>
            <a:ext cx="4713668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cs-CZ" sz="2800" b="1" dirty="0" smtClean="0">
                <a:ln/>
                <a:solidFill>
                  <a:schemeClr val="accent4"/>
                </a:solidFill>
              </a:rPr>
              <a:t>Ptáček hledá semínko</a:t>
            </a:r>
          </a:p>
          <a:p>
            <a:endParaRPr lang="cs-CZ" sz="2800" b="1" dirty="0">
              <a:ln/>
              <a:solidFill>
                <a:schemeClr val="accent4"/>
              </a:solidFill>
            </a:endParaRPr>
          </a:p>
          <a:p>
            <a:r>
              <a:rPr lang="cs-CZ" sz="2800" b="1" dirty="0" smtClean="0">
                <a:ln/>
                <a:solidFill>
                  <a:schemeClr val="accent4"/>
                </a:solidFill>
              </a:rPr>
              <a:t>Pomoc mu najít cestu.</a:t>
            </a:r>
            <a:endParaRPr lang="cs-CZ" sz="2800" b="1" dirty="0">
              <a:ln/>
              <a:solidFill>
                <a:schemeClr val="accent4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224762" y="5720848"/>
            <a:ext cx="792549" cy="57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3972" y="-836322"/>
            <a:ext cx="5704256" cy="806780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98490" y="1133341"/>
            <a:ext cx="4095482" cy="181588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cs-CZ" sz="2800" b="1" dirty="0" smtClean="0">
                <a:ln/>
                <a:solidFill>
                  <a:schemeClr val="accent4"/>
                </a:solidFill>
              </a:rPr>
              <a:t>Babička jde na zahrádku pro dýni.</a:t>
            </a:r>
          </a:p>
          <a:p>
            <a:endParaRPr lang="cs-CZ" sz="2800" b="1" dirty="0">
              <a:ln/>
              <a:solidFill>
                <a:schemeClr val="accent4"/>
              </a:solidFill>
            </a:endParaRPr>
          </a:p>
          <a:p>
            <a:r>
              <a:rPr lang="cs-CZ" sz="2800" b="1" dirty="0" smtClean="0">
                <a:ln/>
                <a:solidFill>
                  <a:schemeClr val="accent4"/>
                </a:solidFill>
              </a:rPr>
              <a:t>Ukaž jí, kudy má jít.</a:t>
            </a:r>
            <a:endParaRPr lang="cs-CZ" sz="2800" b="1" dirty="0">
              <a:ln/>
              <a:solidFill>
                <a:schemeClr val="accent4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225112" y="5720848"/>
            <a:ext cx="792549" cy="57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9850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Děti hledají správnou cestu k cíli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si zlepší orientaci v prostoru a kreativitu při řešení problému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4 děti mají úkolem najít cestu v labyrintu.</a:t>
            </a:r>
          </a:p>
          <a:p>
            <a:r>
              <a:rPr lang="cs-CZ" dirty="0" smtClean="0"/>
              <a:t>Cestu zapisují pomocí interaktivního pera, které je součástí programu PowerPointu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Vést stopu tužky při kresbě</a:t>
            </a:r>
          </a:p>
          <a:p>
            <a:r>
              <a:rPr lang="cs-CZ" dirty="0" smtClean="0"/>
              <a:t>Ovládat koordinaci ruky a oka, zvládnout jemnou motoriku </a:t>
            </a:r>
          </a:p>
          <a:p>
            <a:r>
              <a:rPr lang="cs-CZ" dirty="0" smtClean="0"/>
              <a:t>Orientovat se v prostoru i v rovině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245</Words>
  <Application>Microsoft Office PowerPoint</Application>
  <PresentationFormat>Vlastní</PresentationFormat>
  <Paragraphs>52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Sheer Green 16x9</vt:lpstr>
      <vt:lpstr>Dokument</vt:lpstr>
      <vt:lpstr>Labyrint – najdi dýni</vt:lpstr>
      <vt:lpstr>Snímek 2</vt:lpstr>
      <vt:lpstr>Snímek 3</vt:lpstr>
      <vt:lpstr>Snímek 4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2015-03-20T12:25:52Z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