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comments/comment3.xml" ContentType="application/vnd.openxmlformats-officedocument.presentationml.comments+xml"/>
  <Override PartName="/ppt/comments/comment4.xml" ContentType="application/vnd.openxmlformats-officedocument.presentationml.comments+xml"/>
  <Override PartName="/ppt/comments/comment5.xml" ContentType="application/vnd.openxmlformats-officedocument.presentationml.comments+xml"/>
  <Override PartName="/ppt/comments/comment6.xml" ContentType="application/vnd.openxmlformats-officedocument.presentationml.comments+xml"/>
  <Override PartName="/ppt/comments/comment7.xml" ContentType="application/vnd.openxmlformats-officedocument.presentationml.comments+xml"/>
  <Override PartName="/ppt/comments/comment8.xml" ContentType="application/vnd.openxmlformats-officedocument.presentationml.comments+xml"/>
  <Override PartName="/ppt/comments/comment9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20"/>
  </p:notesMasterIdLst>
  <p:handoutMasterIdLst>
    <p:handoutMasterId r:id="rId21"/>
  </p:handoutMasterIdLst>
  <p:sldIdLst>
    <p:sldId id="272" r:id="rId3"/>
    <p:sldId id="282" r:id="rId4"/>
    <p:sldId id="292" r:id="rId5"/>
    <p:sldId id="291" r:id="rId6"/>
    <p:sldId id="284" r:id="rId7"/>
    <p:sldId id="285" r:id="rId8"/>
    <p:sldId id="286" r:id="rId9"/>
    <p:sldId id="288" r:id="rId10"/>
    <p:sldId id="287" r:id="rId11"/>
    <p:sldId id="289" r:id="rId12"/>
    <p:sldId id="275" r:id="rId13"/>
    <p:sldId id="276" r:id="rId14"/>
    <p:sldId id="277" r:id="rId15"/>
    <p:sldId id="278" r:id="rId16"/>
    <p:sldId id="279" r:id="rId17"/>
    <p:sldId id="280" r:id="rId18"/>
    <p:sldId id="281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0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DFEE6"/>
    <a:srgbClr val="FDFEE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74" d="100"/>
          <a:sy n="74" d="100"/>
        </p:scale>
        <p:origin x="276" y="72"/>
      </p:cViewPr>
      <p:guideLst>
        <p:guide pos="3840"/>
        <p:guide orient="horz" pos="216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tableStyles" Target="tableStyles.xml"/><Relationship Id="rId3" Type="http://schemas.openxmlformats.org/officeDocument/2006/relationships/slide" Target="slides/slide1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viewProps" Target="view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commentAuthors" Target="commentAuthor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0">
    <p:pos x="7680" y="-46"/>
    <p:text/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9">
    <p:pos x="7680" y="-46"/>
    <p:text/>
  </p:cm>
</p:cmLst>
</file>

<file path=ppt/comments/comment4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">
    <p:pos x="7680" y="-46"/>
    <p:text/>
  </p:cm>
</p:cmLst>
</file>

<file path=ppt/comments/comment5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3">
    <p:pos x="7680" y="-46"/>
    <p:text/>
  </p:cm>
</p:cmLst>
</file>

<file path=ppt/comments/comment6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4">
    <p:pos x="7680" y="-46"/>
    <p:text/>
  </p:cm>
</p:cmLst>
</file>

<file path=ppt/comments/comment7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6">
    <p:pos x="7680" y="-46"/>
    <p:text/>
  </p:cm>
</p:cmLst>
</file>

<file path=ppt/comments/comment8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5">
    <p:pos x="7680" y="-46"/>
    <p:text/>
  </p:cm>
</p:cmLst>
</file>

<file path=ppt/comments/comment9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7">
    <p:pos x="7680" y="-46"/>
    <p:text/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13. 2. 2015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13. 2. 2015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9342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843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3056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7080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2011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003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5946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734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comments" Target="../comments/comment1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comments" Target="../comments/comment2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comments" Target="../comments/comment3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comments" Target="../comments/comment4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comments" Target="../comments/comment5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comments" Target="../comments/comment6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comments" Target="../comments/comment7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comments" Target="../comments/comment8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comments" Target="../comments/comment9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0" i="0" dirty="0" smtClean="0">
                <a:solidFill>
                  <a:srgbClr val="624D38">
                    <a:lumMod val="75000"/>
                  </a:srgbClr>
                </a:solidFill>
                <a:latin typeface="Century Gothic"/>
                <a:ea typeface="+mj-ea"/>
                <a:cs typeface="+mj-cs"/>
              </a:rPr>
              <a:t>Vláček - barvy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0" i="0" baseline="0" dirty="0" smtClean="0"/>
              <a:t>Vnímání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94413" y="4872841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1948543" y="2068286"/>
            <a:ext cx="925286" cy="39188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405744" y="1632855"/>
            <a:ext cx="468086" cy="435429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002971" y="1730829"/>
            <a:ext cx="206829" cy="337457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124200" y="1828800"/>
            <a:ext cx="1001486" cy="620486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408713" y="1839686"/>
            <a:ext cx="1001486" cy="620486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715000" y="1828800"/>
            <a:ext cx="1001486" cy="62048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6999515" y="1839686"/>
            <a:ext cx="1001486" cy="620486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8305799" y="1828799"/>
            <a:ext cx="1001486" cy="620486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ývojový diagram: ukončení 13"/>
          <p:cNvSpPr/>
          <p:nvPr/>
        </p:nvSpPr>
        <p:spPr>
          <a:xfrm>
            <a:off x="4158343" y="2209799"/>
            <a:ext cx="206829" cy="84037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ývojový diagram: ukončení 14"/>
          <p:cNvSpPr/>
          <p:nvPr/>
        </p:nvSpPr>
        <p:spPr>
          <a:xfrm>
            <a:off x="5453743" y="2242457"/>
            <a:ext cx="206829" cy="84037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ývojový diagram: ukončení 15"/>
          <p:cNvSpPr/>
          <p:nvPr/>
        </p:nvSpPr>
        <p:spPr>
          <a:xfrm>
            <a:off x="6760028" y="2242457"/>
            <a:ext cx="206829" cy="84037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ývojový diagram: ukončení 16"/>
          <p:cNvSpPr/>
          <p:nvPr/>
        </p:nvSpPr>
        <p:spPr>
          <a:xfrm>
            <a:off x="2895600" y="2198913"/>
            <a:ext cx="206829" cy="84037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ývojový diagram: ukončení 17"/>
          <p:cNvSpPr/>
          <p:nvPr/>
        </p:nvSpPr>
        <p:spPr>
          <a:xfrm>
            <a:off x="8055429" y="2242456"/>
            <a:ext cx="206829" cy="84037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Elipsa 18"/>
          <p:cNvSpPr/>
          <p:nvPr/>
        </p:nvSpPr>
        <p:spPr>
          <a:xfrm>
            <a:off x="2013857" y="2416628"/>
            <a:ext cx="174171" cy="163286"/>
          </a:xfrm>
          <a:prstGeom prst="ellipse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Elipsa 19"/>
          <p:cNvSpPr/>
          <p:nvPr/>
        </p:nvSpPr>
        <p:spPr>
          <a:xfrm>
            <a:off x="2307771" y="2427514"/>
            <a:ext cx="174171" cy="163286"/>
          </a:xfrm>
          <a:prstGeom prst="ellipse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Elipsa 20"/>
          <p:cNvSpPr/>
          <p:nvPr/>
        </p:nvSpPr>
        <p:spPr>
          <a:xfrm>
            <a:off x="2623457" y="2416628"/>
            <a:ext cx="174171" cy="163286"/>
          </a:xfrm>
          <a:prstGeom prst="ellipse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Elipsa 21"/>
          <p:cNvSpPr/>
          <p:nvPr/>
        </p:nvSpPr>
        <p:spPr>
          <a:xfrm>
            <a:off x="3276600" y="2416628"/>
            <a:ext cx="174171" cy="163286"/>
          </a:xfrm>
          <a:prstGeom prst="ellipse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Elipsa 22"/>
          <p:cNvSpPr/>
          <p:nvPr/>
        </p:nvSpPr>
        <p:spPr>
          <a:xfrm>
            <a:off x="3777342" y="2416629"/>
            <a:ext cx="174171" cy="163286"/>
          </a:xfrm>
          <a:prstGeom prst="ellipse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Elipsa 23"/>
          <p:cNvSpPr/>
          <p:nvPr/>
        </p:nvSpPr>
        <p:spPr>
          <a:xfrm>
            <a:off x="4550228" y="2438400"/>
            <a:ext cx="174171" cy="163286"/>
          </a:xfrm>
          <a:prstGeom prst="ellipse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Elipsa 24"/>
          <p:cNvSpPr/>
          <p:nvPr/>
        </p:nvSpPr>
        <p:spPr>
          <a:xfrm>
            <a:off x="5105399" y="2438400"/>
            <a:ext cx="174171" cy="163286"/>
          </a:xfrm>
          <a:prstGeom prst="ellipse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Elipsa 25"/>
          <p:cNvSpPr/>
          <p:nvPr/>
        </p:nvSpPr>
        <p:spPr>
          <a:xfrm>
            <a:off x="5845629" y="2416629"/>
            <a:ext cx="174171" cy="163286"/>
          </a:xfrm>
          <a:prstGeom prst="ellipse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Elipsa 26"/>
          <p:cNvSpPr/>
          <p:nvPr/>
        </p:nvSpPr>
        <p:spPr>
          <a:xfrm>
            <a:off x="6411685" y="2416629"/>
            <a:ext cx="174171" cy="163286"/>
          </a:xfrm>
          <a:prstGeom prst="ellipse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Elipsa 27"/>
          <p:cNvSpPr/>
          <p:nvPr/>
        </p:nvSpPr>
        <p:spPr>
          <a:xfrm>
            <a:off x="7119257" y="2427514"/>
            <a:ext cx="174171" cy="163286"/>
          </a:xfrm>
          <a:prstGeom prst="ellipse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Elipsa 28"/>
          <p:cNvSpPr/>
          <p:nvPr/>
        </p:nvSpPr>
        <p:spPr>
          <a:xfrm>
            <a:off x="9013371" y="2427514"/>
            <a:ext cx="174171" cy="163286"/>
          </a:xfrm>
          <a:prstGeom prst="ellipse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Elipsa 29"/>
          <p:cNvSpPr/>
          <p:nvPr/>
        </p:nvSpPr>
        <p:spPr>
          <a:xfrm>
            <a:off x="8425543" y="2416629"/>
            <a:ext cx="174171" cy="163286"/>
          </a:xfrm>
          <a:prstGeom prst="ellipse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Elipsa 30"/>
          <p:cNvSpPr/>
          <p:nvPr/>
        </p:nvSpPr>
        <p:spPr>
          <a:xfrm>
            <a:off x="7696200" y="2438399"/>
            <a:ext cx="174171" cy="163286"/>
          </a:xfrm>
          <a:prstGeom prst="ellipse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 flipH="1">
            <a:off x="2492828" y="1730829"/>
            <a:ext cx="315685" cy="25036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3124200" y="1741714"/>
            <a:ext cx="1001486" cy="457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4408714" y="1763485"/>
            <a:ext cx="1001486" cy="457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5715000" y="1741714"/>
            <a:ext cx="1001486" cy="457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6988628" y="1752600"/>
            <a:ext cx="1001486" cy="457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8305800" y="1741714"/>
            <a:ext cx="1001486" cy="457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 flipH="1">
            <a:off x="5823857" y="1948543"/>
            <a:ext cx="315685" cy="25036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 flipH="1">
            <a:off x="4985657" y="1915887"/>
            <a:ext cx="315685" cy="25036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délník 41"/>
          <p:cNvSpPr/>
          <p:nvPr/>
        </p:nvSpPr>
        <p:spPr>
          <a:xfrm flipH="1">
            <a:off x="4495800" y="1926771"/>
            <a:ext cx="315685" cy="25036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/>
          <p:nvPr/>
        </p:nvSpPr>
        <p:spPr>
          <a:xfrm flipH="1">
            <a:off x="3690258" y="1915886"/>
            <a:ext cx="315685" cy="25036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bdélník 43"/>
          <p:cNvSpPr/>
          <p:nvPr/>
        </p:nvSpPr>
        <p:spPr>
          <a:xfrm flipH="1">
            <a:off x="3243943" y="1915886"/>
            <a:ext cx="315685" cy="25036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délník 44"/>
          <p:cNvSpPr/>
          <p:nvPr/>
        </p:nvSpPr>
        <p:spPr>
          <a:xfrm flipH="1">
            <a:off x="6281057" y="1959429"/>
            <a:ext cx="315685" cy="25036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bdélník 45"/>
          <p:cNvSpPr/>
          <p:nvPr/>
        </p:nvSpPr>
        <p:spPr>
          <a:xfrm flipH="1">
            <a:off x="7543800" y="1948543"/>
            <a:ext cx="315685" cy="25036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bdélník 46"/>
          <p:cNvSpPr/>
          <p:nvPr/>
        </p:nvSpPr>
        <p:spPr>
          <a:xfrm flipH="1">
            <a:off x="7130144" y="1937657"/>
            <a:ext cx="315685" cy="25036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bdélník 47"/>
          <p:cNvSpPr/>
          <p:nvPr/>
        </p:nvSpPr>
        <p:spPr>
          <a:xfrm flipH="1">
            <a:off x="8828314" y="1948543"/>
            <a:ext cx="315685" cy="25036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bdélník 48"/>
          <p:cNvSpPr/>
          <p:nvPr/>
        </p:nvSpPr>
        <p:spPr>
          <a:xfrm flipH="1">
            <a:off x="8403771" y="1948543"/>
            <a:ext cx="315685" cy="25036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bdélník 49"/>
          <p:cNvSpPr/>
          <p:nvPr/>
        </p:nvSpPr>
        <p:spPr>
          <a:xfrm>
            <a:off x="2416629" y="1543596"/>
            <a:ext cx="468086" cy="457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Elipsa 50"/>
          <p:cNvSpPr/>
          <p:nvPr/>
        </p:nvSpPr>
        <p:spPr>
          <a:xfrm>
            <a:off x="1730828" y="4310743"/>
            <a:ext cx="957943" cy="892630"/>
          </a:xfrm>
          <a:prstGeom prst="ellipse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Elipsa 51"/>
          <p:cNvSpPr/>
          <p:nvPr/>
        </p:nvSpPr>
        <p:spPr>
          <a:xfrm>
            <a:off x="3559628" y="4310743"/>
            <a:ext cx="957943" cy="89263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Elipsa 52"/>
          <p:cNvSpPr/>
          <p:nvPr/>
        </p:nvSpPr>
        <p:spPr>
          <a:xfrm>
            <a:off x="5388428" y="4310743"/>
            <a:ext cx="957943" cy="89263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Elipsa 53"/>
          <p:cNvSpPr/>
          <p:nvPr/>
        </p:nvSpPr>
        <p:spPr>
          <a:xfrm>
            <a:off x="7217228" y="4223658"/>
            <a:ext cx="957943" cy="89263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Elipsa 54"/>
          <p:cNvSpPr/>
          <p:nvPr/>
        </p:nvSpPr>
        <p:spPr>
          <a:xfrm>
            <a:off x="9046029" y="4310743"/>
            <a:ext cx="957943" cy="892630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94213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94413" y="4872841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1948543" y="2068286"/>
            <a:ext cx="925286" cy="39188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405744" y="1632855"/>
            <a:ext cx="468086" cy="435429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002971" y="1730829"/>
            <a:ext cx="206829" cy="337457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124200" y="1828800"/>
            <a:ext cx="1001486" cy="620486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408713" y="1839686"/>
            <a:ext cx="1001486" cy="620486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715000" y="1828800"/>
            <a:ext cx="1001486" cy="62048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6999515" y="1839686"/>
            <a:ext cx="1001486" cy="620486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8305799" y="1828799"/>
            <a:ext cx="1001486" cy="620486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ývojový diagram: ukončení 13"/>
          <p:cNvSpPr/>
          <p:nvPr/>
        </p:nvSpPr>
        <p:spPr>
          <a:xfrm>
            <a:off x="4158343" y="2209799"/>
            <a:ext cx="206829" cy="84037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ývojový diagram: ukončení 14"/>
          <p:cNvSpPr/>
          <p:nvPr/>
        </p:nvSpPr>
        <p:spPr>
          <a:xfrm>
            <a:off x="5453743" y="2242457"/>
            <a:ext cx="206829" cy="84037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ývojový diagram: ukončení 15"/>
          <p:cNvSpPr/>
          <p:nvPr/>
        </p:nvSpPr>
        <p:spPr>
          <a:xfrm>
            <a:off x="6760028" y="2242457"/>
            <a:ext cx="206829" cy="84037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ývojový diagram: ukončení 16"/>
          <p:cNvSpPr/>
          <p:nvPr/>
        </p:nvSpPr>
        <p:spPr>
          <a:xfrm>
            <a:off x="2895600" y="2198913"/>
            <a:ext cx="206829" cy="84037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ývojový diagram: ukončení 17"/>
          <p:cNvSpPr/>
          <p:nvPr/>
        </p:nvSpPr>
        <p:spPr>
          <a:xfrm>
            <a:off x="8055429" y="2242456"/>
            <a:ext cx="206829" cy="84037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Elipsa 18"/>
          <p:cNvSpPr/>
          <p:nvPr/>
        </p:nvSpPr>
        <p:spPr>
          <a:xfrm>
            <a:off x="2013857" y="2416628"/>
            <a:ext cx="174171" cy="163286"/>
          </a:xfrm>
          <a:prstGeom prst="ellipse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Elipsa 19"/>
          <p:cNvSpPr/>
          <p:nvPr/>
        </p:nvSpPr>
        <p:spPr>
          <a:xfrm>
            <a:off x="2307771" y="2427514"/>
            <a:ext cx="174171" cy="163286"/>
          </a:xfrm>
          <a:prstGeom prst="ellipse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Elipsa 20"/>
          <p:cNvSpPr/>
          <p:nvPr/>
        </p:nvSpPr>
        <p:spPr>
          <a:xfrm>
            <a:off x="2623457" y="2416628"/>
            <a:ext cx="174171" cy="163286"/>
          </a:xfrm>
          <a:prstGeom prst="ellipse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Elipsa 21"/>
          <p:cNvSpPr/>
          <p:nvPr/>
        </p:nvSpPr>
        <p:spPr>
          <a:xfrm>
            <a:off x="3276600" y="2416628"/>
            <a:ext cx="174171" cy="163286"/>
          </a:xfrm>
          <a:prstGeom prst="ellipse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Elipsa 22"/>
          <p:cNvSpPr/>
          <p:nvPr/>
        </p:nvSpPr>
        <p:spPr>
          <a:xfrm>
            <a:off x="3777342" y="2416629"/>
            <a:ext cx="174171" cy="163286"/>
          </a:xfrm>
          <a:prstGeom prst="ellipse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Elipsa 23"/>
          <p:cNvSpPr/>
          <p:nvPr/>
        </p:nvSpPr>
        <p:spPr>
          <a:xfrm>
            <a:off x="4550228" y="2438400"/>
            <a:ext cx="174171" cy="163286"/>
          </a:xfrm>
          <a:prstGeom prst="ellipse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Elipsa 24"/>
          <p:cNvSpPr/>
          <p:nvPr/>
        </p:nvSpPr>
        <p:spPr>
          <a:xfrm>
            <a:off x="5105399" y="2438400"/>
            <a:ext cx="174171" cy="163286"/>
          </a:xfrm>
          <a:prstGeom prst="ellipse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Elipsa 25"/>
          <p:cNvSpPr/>
          <p:nvPr/>
        </p:nvSpPr>
        <p:spPr>
          <a:xfrm>
            <a:off x="5845629" y="2416629"/>
            <a:ext cx="174171" cy="163286"/>
          </a:xfrm>
          <a:prstGeom prst="ellipse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Elipsa 26"/>
          <p:cNvSpPr/>
          <p:nvPr/>
        </p:nvSpPr>
        <p:spPr>
          <a:xfrm>
            <a:off x="6411685" y="2416629"/>
            <a:ext cx="174171" cy="163286"/>
          </a:xfrm>
          <a:prstGeom prst="ellipse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Elipsa 27"/>
          <p:cNvSpPr/>
          <p:nvPr/>
        </p:nvSpPr>
        <p:spPr>
          <a:xfrm>
            <a:off x="7119257" y="2427514"/>
            <a:ext cx="174171" cy="163286"/>
          </a:xfrm>
          <a:prstGeom prst="ellipse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Elipsa 28"/>
          <p:cNvSpPr/>
          <p:nvPr/>
        </p:nvSpPr>
        <p:spPr>
          <a:xfrm>
            <a:off x="9013371" y="2427514"/>
            <a:ext cx="174171" cy="163286"/>
          </a:xfrm>
          <a:prstGeom prst="ellipse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Elipsa 29"/>
          <p:cNvSpPr/>
          <p:nvPr/>
        </p:nvSpPr>
        <p:spPr>
          <a:xfrm>
            <a:off x="8425543" y="2416629"/>
            <a:ext cx="174171" cy="163286"/>
          </a:xfrm>
          <a:prstGeom prst="ellipse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Elipsa 30"/>
          <p:cNvSpPr/>
          <p:nvPr/>
        </p:nvSpPr>
        <p:spPr>
          <a:xfrm>
            <a:off x="7696200" y="2438399"/>
            <a:ext cx="174171" cy="163286"/>
          </a:xfrm>
          <a:prstGeom prst="ellipse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 flipH="1">
            <a:off x="2492828" y="1730829"/>
            <a:ext cx="315685" cy="25036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3124200" y="1741714"/>
            <a:ext cx="1001486" cy="457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4408714" y="1763485"/>
            <a:ext cx="1001486" cy="457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5715000" y="1741714"/>
            <a:ext cx="1001486" cy="457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6988628" y="1752600"/>
            <a:ext cx="1001486" cy="457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8305800" y="1741714"/>
            <a:ext cx="1001486" cy="457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 flipH="1">
            <a:off x="5823857" y="1948543"/>
            <a:ext cx="315685" cy="25036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 flipH="1">
            <a:off x="4985657" y="1915887"/>
            <a:ext cx="315685" cy="25036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délník 41"/>
          <p:cNvSpPr/>
          <p:nvPr/>
        </p:nvSpPr>
        <p:spPr>
          <a:xfrm flipH="1">
            <a:off x="4495800" y="1926771"/>
            <a:ext cx="315685" cy="25036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/>
          <p:nvPr/>
        </p:nvSpPr>
        <p:spPr>
          <a:xfrm flipH="1">
            <a:off x="3690258" y="1915886"/>
            <a:ext cx="315685" cy="25036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bdélník 43"/>
          <p:cNvSpPr/>
          <p:nvPr/>
        </p:nvSpPr>
        <p:spPr>
          <a:xfrm flipH="1">
            <a:off x="3243943" y="1915886"/>
            <a:ext cx="315685" cy="25036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délník 44"/>
          <p:cNvSpPr/>
          <p:nvPr/>
        </p:nvSpPr>
        <p:spPr>
          <a:xfrm flipH="1">
            <a:off x="6281057" y="1959429"/>
            <a:ext cx="315685" cy="25036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bdélník 45"/>
          <p:cNvSpPr/>
          <p:nvPr/>
        </p:nvSpPr>
        <p:spPr>
          <a:xfrm flipH="1">
            <a:off x="7543800" y="1948543"/>
            <a:ext cx="315685" cy="25036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bdélník 46"/>
          <p:cNvSpPr/>
          <p:nvPr/>
        </p:nvSpPr>
        <p:spPr>
          <a:xfrm flipH="1">
            <a:off x="7130144" y="1937657"/>
            <a:ext cx="315685" cy="25036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bdélník 47"/>
          <p:cNvSpPr/>
          <p:nvPr/>
        </p:nvSpPr>
        <p:spPr>
          <a:xfrm flipH="1">
            <a:off x="8828314" y="1948543"/>
            <a:ext cx="315685" cy="25036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bdélník 48"/>
          <p:cNvSpPr/>
          <p:nvPr/>
        </p:nvSpPr>
        <p:spPr>
          <a:xfrm flipH="1">
            <a:off x="8403771" y="1948543"/>
            <a:ext cx="315685" cy="25036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bdélník 49"/>
          <p:cNvSpPr/>
          <p:nvPr/>
        </p:nvSpPr>
        <p:spPr>
          <a:xfrm>
            <a:off x="2416629" y="1543596"/>
            <a:ext cx="468086" cy="457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Elipsa 53"/>
          <p:cNvSpPr/>
          <p:nvPr/>
        </p:nvSpPr>
        <p:spPr>
          <a:xfrm>
            <a:off x="5236028" y="4136572"/>
            <a:ext cx="957943" cy="89263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TextovéPole 55"/>
          <p:cNvSpPr txBox="1"/>
          <p:nvPr/>
        </p:nvSpPr>
        <p:spPr>
          <a:xfrm>
            <a:off x="2318658" y="4234543"/>
            <a:ext cx="302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/>
              <a:t>Před</a:t>
            </a:r>
            <a:endParaRPr lang="cs-CZ" sz="5400" b="1" dirty="0"/>
          </a:p>
        </p:txBody>
      </p:sp>
      <p:sp>
        <p:nvSpPr>
          <p:cNvPr id="51" name="Elipsa 50"/>
          <p:cNvSpPr/>
          <p:nvPr/>
        </p:nvSpPr>
        <p:spPr>
          <a:xfrm>
            <a:off x="10956089" y="4696208"/>
            <a:ext cx="957943" cy="892630"/>
          </a:xfrm>
          <a:prstGeom prst="ellipse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Elipsa 51"/>
          <p:cNvSpPr/>
          <p:nvPr/>
        </p:nvSpPr>
        <p:spPr>
          <a:xfrm>
            <a:off x="10956089" y="3219540"/>
            <a:ext cx="957943" cy="89263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Elipsa 52"/>
          <p:cNvSpPr/>
          <p:nvPr/>
        </p:nvSpPr>
        <p:spPr>
          <a:xfrm>
            <a:off x="10956089" y="1742872"/>
            <a:ext cx="957943" cy="89263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Elipsa 54"/>
          <p:cNvSpPr/>
          <p:nvPr/>
        </p:nvSpPr>
        <p:spPr>
          <a:xfrm>
            <a:off x="10956089" y="266204"/>
            <a:ext cx="957943" cy="892630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Elipsa 50"/>
          <p:cNvSpPr/>
          <p:nvPr/>
        </p:nvSpPr>
        <p:spPr>
          <a:xfrm>
            <a:off x="10956088" y="4711558"/>
            <a:ext cx="957943" cy="892630"/>
          </a:xfrm>
          <a:prstGeom prst="ellipse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Elipsa 51"/>
          <p:cNvSpPr/>
          <p:nvPr/>
        </p:nvSpPr>
        <p:spPr>
          <a:xfrm>
            <a:off x="10956089" y="3212170"/>
            <a:ext cx="957943" cy="89263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Elipsa 52"/>
          <p:cNvSpPr/>
          <p:nvPr/>
        </p:nvSpPr>
        <p:spPr>
          <a:xfrm>
            <a:off x="10966976" y="1743481"/>
            <a:ext cx="957943" cy="89263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Elipsa 54"/>
          <p:cNvSpPr/>
          <p:nvPr/>
        </p:nvSpPr>
        <p:spPr>
          <a:xfrm>
            <a:off x="10981847" y="281554"/>
            <a:ext cx="957943" cy="892630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94213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" dur="2000" fill="hold"/>
                                        <p:tgtEl>
                                          <p:spTgt spid="5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3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1" dur="2000" fill="hold"/>
                                        <p:tgtEl>
                                          <p:spTgt spid="6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2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0"/>
                  </p:tgtEl>
                </p:cond>
              </p:nextCondLst>
            </p:seq>
          </p:childTnLst>
        </p:cTn>
      </p:par>
    </p:tnLst>
    <p:bldLst>
      <p:bldP spid="51" grpId="0" animBg="1"/>
      <p:bldP spid="52" grpId="0" animBg="1"/>
      <p:bldP spid="53" grpId="0" animBg="1"/>
      <p:bldP spid="55" grpId="0" animBg="1"/>
      <p:bldP spid="60" grpId="0" animBg="1"/>
      <p:bldP spid="61" grpId="0" animBg="1"/>
      <p:bldP spid="62" grpId="0" animBg="1"/>
      <p:bldP spid="6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94413" y="4872841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1948543" y="2068286"/>
            <a:ext cx="925286" cy="39188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405744" y="1632855"/>
            <a:ext cx="468086" cy="435429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002971" y="1730829"/>
            <a:ext cx="206829" cy="337457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124200" y="1828800"/>
            <a:ext cx="1001486" cy="620486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408713" y="1839686"/>
            <a:ext cx="1001486" cy="620486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715000" y="1828800"/>
            <a:ext cx="1001486" cy="62048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6999515" y="1839686"/>
            <a:ext cx="1001486" cy="620486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8305799" y="1828799"/>
            <a:ext cx="1001486" cy="620486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ývojový diagram: ukončení 13"/>
          <p:cNvSpPr/>
          <p:nvPr/>
        </p:nvSpPr>
        <p:spPr>
          <a:xfrm>
            <a:off x="4158343" y="2209799"/>
            <a:ext cx="206829" cy="84037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ývojový diagram: ukončení 14"/>
          <p:cNvSpPr/>
          <p:nvPr/>
        </p:nvSpPr>
        <p:spPr>
          <a:xfrm>
            <a:off x="5453743" y="2242457"/>
            <a:ext cx="206829" cy="84037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ývojový diagram: ukončení 15"/>
          <p:cNvSpPr/>
          <p:nvPr/>
        </p:nvSpPr>
        <p:spPr>
          <a:xfrm>
            <a:off x="6760028" y="2242457"/>
            <a:ext cx="206829" cy="84037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ývojový diagram: ukončení 16"/>
          <p:cNvSpPr/>
          <p:nvPr/>
        </p:nvSpPr>
        <p:spPr>
          <a:xfrm>
            <a:off x="2895600" y="2198913"/>
            <a:ext cx="206829" cy="84037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ývojový diagram: ukončení 17"/>
          <p:cNvSpPr/>
          <p:nvPr/>
        </p:nvSpPr>
        <p:spPr>
          <a:xfrm>
            <a:off x="8055429" y="2242456"/>
            <a:ext cx="206829" cy="84037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Elipsa 18"/>
          <p:cNvSpPr/>
          <p:nvPr/>
        </p:nvSpPr>
        <p:spPr>
          <a:xfrm>
            <a:off x="2013857" y="2416628"/>
            <a:ext cx="174171" cy="163286"/>
          </a:xfrm>
          <a:prstGeom prst="ellipse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Elipsa 19"/>
          <p:cNvSpPr/>
          <p:nvPr/>
        </p:nvSpPr>
        <p:spPr>
          <a:xfrm>
            <a:off x="2307771" y="2427514"/>
            <a:ext cx="174171" cy="163286"/>
          </a:xfrm>
          <a:prstGeom prst="ellipse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Elipsa 20"/>
          <p:cNvSpPr/>
          <p:nvPr/>
        </p:nvSpPr>
        <p:spPr>
          <a:xfrm>
            <a:off x="2623457" y="2416628"/>
            <a:ext cx="174171" cy="163286"/>
          </a:xfrm>
          <a:prstGeom prst="ellipse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Elipsa 21"/>
          <p:cNvSpPr/>
          <p:nvPr/>
        </p:nvSpPr>
        <p:spPr>
          <a:xfrm>
            <a:off x="3276600" y="2416628"/>
            <a:ext cx="174171" cy="163286"/>
          </a:xfrm>
          <a:prstGeom prst="ellipse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Elipsa 22"/>
          <p:cNvSpPr/>
          <p:nvPr/>
        </p:nvSpPr>
        <p:spPr>
          <a:xfrm>
            <a:off x="3777342" y="2416629"/>
            <a:ext cx="174171" cy="163286"/>
          </a:xfrm>
          <a:prstGeom prst="ellipse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Elipsa 23"/>
          <p:cNvSpPr/>
          <p:nvPr/>
        </p:nvSpPr>
        <p:spPr>
          <a:xfrm>
            <a:off x="4550228" y="2438400"/>
            <a:ext cx="174171" cy="163286"/>
          </a:xfrm>
          <a:prstGeom prst="ellipse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Elipsa 24"/>
          <p:cNvSpPr/>
          <p:nvPr/>
        </p:nvSpPr>
        <p:spPr>
          <a:xfrm>
            <a:off x="5105399" y="2438400"/>
            <a:ext cx="174171" cy="163286"/>
          </a:xfrm>
          <a:prstGeom prst="ellipse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Elipsa 25"/>
          <p:cNvSpPr/>
          <p:nvPr/>
        </p:nvSpPr>
        <p:spPr>
          <a:xfrm>
            <a:off x="5845629" y="2416629"/>
            <a:ext cx="174171" cy="163286"/>
          </a:xfrm>
          <a:prstGeom prst="ellipse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Elipsa 26"/>
          <p:cNvSpPr/>
          <p:nvPr/>
        </p:nvSpPr>
        <p:spPr>
          <a:xfrm>
            <a:off x="6411685" y="2416629"/>
            <a:ext cx="174171" cy="163286"/>
          </a:xfrm>
          <a:prstGeom prst="ellipse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Elipsa 27"/>
          <p:cNvSpPr/>
          <p:nvPr/>
        </p:nvSpPr>
        <p:spPr>
          <a:xfrm>
            <a:off x="7119257" y="2427514"/>
            <a:ext cx="174171" cy="163286"/>
          </a:xfrm>
          <a:prstGeom prst="ellipse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Elipsa 28"/>
          <p:cNvSpPr/>
          <p:nvPr/>
        </p:nvSpPr>
        <p:spPr>
          <a:xfrm>
            <a:off x="9013371" y="2427514"/>
            <a:ext cx="174171" cy="163286"/>
          </a:xfrm>
          <a:prstGeom prst="ellipse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Elipsa 29"/>
          <p:cNvSpPr/>
          <p:nvPr/>
        </p:nvSpPr>
        <p:spPr>
          <a:xfrm>
            <a:off x="8425543" y="2416629"/>
            <a:ext cx="174171" cy="163286"/>
          </a:xfrm>
          <a:prstGeom prst="ellipse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Elipsa 30"/>
          <p:cNvSpPr/>
          <p:nvPr/>
        </p:nvSpPr>
        <p:spPr>
          <a:xfrm>
            <a:off x="7696200" y="2438399"/>
            <a:ext cx="174171" cy="163286"/>
          </a:xfrm>
          <a:prstGeom prst="ellipse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 flipH="1">
            <a:off x="2492828" y="1730829"/>
            <a:ext cx="315685" cy="25036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3124200" y="1741714"/>
            <a:ext cx="1001486" cy="457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4408714" y="1763485"/>
            <a:ext cx="1001486" cy="457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5715000" y="1741714"/>
            <a:ext cx="1001486" cy="457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6988628" y="1752600"/>
            <a:ext cx="1001486" cy="457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8305800" y="1741714"/>
            <a:ext cx="1001486" cy="457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 flipH="1">
            <a:off x="5823857" y="1948543"/>
            <a:ext cx="315685" cy="25036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 flipH="1">
            <a:off x="4985657" y="1915887"/>
            <a:ext cx="315685" cy="25036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délník 41"/>
          <p:cNvSpPr/>
          <p:nvPr/>
        </p:nvSpPr>
        <p:spPr>
          <a:xfrm flipH="1">
            <a:off x="4495800" y="1926771"/>
            <a:ext cx="315685" cy="25036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/>
          <p:nvPr/>
        </p:nvSpPr>
        <p:spPr>
          <a:xfrm flipH="1">
            <a:off x="3690258" y="1915886"/>
            <a:ext cx="315685" cy="25036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bdélník 43"/>
          <p:cNvSpPr/>
          <p:nvPr/>
        </p:nvSpPr>
        <p:spPr>
          <a:xfrm flipH="1">
            <a:off x="3243943" y="1915886"/>
            <a:ext cx="315685" cy="25036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délník 44"/>
          <p:cNvSpPr/>
          <p:nvPr/>
        </p:nvSpPr>
        <p:spPr>
          <a:xfrm flipH="1">
            <a:off x="6281057" y="1959429"/>
            <a:ext cx="315685" cy="25036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bdélník 45"/>
          <p:cNvSpPr/>
          <p:nvPr/>
        </p:nvSpPr>
        <p:spPr>
          <a:xfrm flipH="1">
            <a:off x="7543800" y="1948543"/>
            <a:ext cx="315685" cy="25036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bdélník 46"/>
          <p:cNvSpPr/>
          <p:nvPr/>
        </p:nvSpPr>
        <p:spPr>
          <a:xfrm flipH="1">
            <a:off x="7130144" y="1937657"/>
            <a:ext cx="315685" cy="25036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bdélník 47"/>
          <p:cNvSpPr/>
          <p:nvPr/>
        </p:nvSpPr>
        <p:spPr>
          <a:xfrm flipH="1">
            <a:off x="8828314" y="1948543"/>
            <a:ext cx="315685" cy="25036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bdélník 48"/>
          <p:cNvSpPr/>
          <p:nvPr/>
        </p:nvSpPr>
        <p:spPr>
          <a:xfrm flipH="1">
            <a:off x="8403771" y="1948543"/>
            <a:ext cx="315685" cy="25036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bdélník 49"/>
          <p:cNvSpPr/>
          <p:nvPr/>
        </p:nvSpPr>
        <p:spPr>
          <a:xfrm>
            <a:off x="2416629" y="1543596"/>
            <a:ext cx="468086" cy="457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Elipsa 52"/>
          <p:cNvSpPr/>
          <p:nvPr/>
        </p:nvSpPr>
        <p:spPr>
          <a:xfrm>
            <a:off x="5148943" y="4125686"/>
            <a:ext cx="957943" cy="89263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TextovéPole 57"/>
          <p:cNvSpPr txBox="1"/>
          <p:nvPr/>
        </p:nvSpPr>
        <p:spPr>
          <a:xfrm>
            <a:off x="2155371" y="4158342"/>
            <a:ext cx="300445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/>
              <a:t>Za</a:t>
            </a:r>
            <a:endParaRPr lang="cs-CZ" sz="5400" b="1" dirty="0"/>
          </a:p>
        </p:txBody>
      </p:sp>
      <p:sp>
        <p:nvSpPr>
          <p:cNvPr id="62" name="Elipsa 50"/>
          <p:cNvSpPr/>
          <p:nvPr/>
        </p:nvSpPr>
        <p:spPr>
          <a:xfrm>
            <a:off x="10956089" y="4696208"/>
            <a:ext cx="957943" cy="892630"/>
          </a:xfrm>
          <a:prstGeom prst="ellipse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Elipsa 54"/>
          <p:cNvSpPr/>
          <p:nvPr/>
        </p:nvSpPr>
        <p:spPr>
          <a:xfrm>
            <a:off x="10956089" y="266204"/>
            <a:ext cx="957943" cy="89263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Elipsa 51"/>
          <p:cNvSpPr/>
          <p:nvPr/>
        </p:nvSpPr>
        <p:spPr>
          <a:xfrm>
            <a:off x="10956089" y="3218382"/>
            <a:ext cx="957943" cy="89263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Elipsa 52"/>
          <p:cNvSpPr/>
          <p:nvPr/>
        </p:nvSpPr>
        <p:spPr>
          <a:xfrm>
            <a:off x="10956089" y="1741714"/>
            <a:ext cx="957943" cy="89263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94213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6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4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2"/>
                  </p:tgtEl>
                </p:cond>
              </p:nextCondLst>
            </p:seq>
          </p:childTnLst>
        </p:cTn>
      </p:par>
    </p:tnLst>
    <p:bldLst>
      <p:bldP spid="62" grpId="0" animBg="1"/>
      <p:bldP spid="63" grpId="0" animBg="1"/>
      <p:bldP spid="64" grpId="0" animBg="1"/>
      <p:bldP spid="6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94413" y="4872841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1948543" y="2068286"/>
            <a:ext cx="925286" cy="39188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405744" y="1632855"/>
            <a:ext cx="468086" cy="435429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002971" y="1730829"/>
            <a:ext cx="206829" cy="337457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124200" y="1828800"/>
            <a:ext cx="1001486" cy="620486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408713" y="1839686"/>
            <a:ext cx="1001486" cy="620486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715000" y="1828800"/>
            <a:ext cx="1001486" cy="62048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6999515" y="1839686"/>
            <a:ext cx="1001486" cy="620486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8305799" y="1828799"/>
            <a:ext cx="1001486" cy="620486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ývojový diagram: ukončení 13"/>
          <p:cNvSpPr/>
          <p:nvPr/>
        </p:nvSpPr>
        <p:spPr>
          <a:xfrm>
            <a:off x="4158343" y="2209799"/>
            <a:ext cx="206829" cy="84037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ývojový diagram: ukončení 14"/>
          <p:cNvSpPr/>
          <p:nvPr/>
        </p:nvSpPr>
        <p:spPr>
          <a:xfrm>
            <a:off x="5453743" y="2242457"/>
            <a:ext cx="206829" cy="84037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ývojový diagram: ukončení 15"/>
          <p:cNvSpPr/>
          <p:nvPr/>
        </p:nvSpPr>
        <p:spPr>
          <a:xfrm>
            <a:off x="6760028" y="2242457"/>
            <a:ext cx="206829" cy="84037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ývojový diagram: ukončení 16"/>
          <p:cNvSpPr/>
          <p:nvPr/>
        </p:nvSpPr>
        <p:spPr>
          <a:xfrm>
            <a:off x="2895600" y="2198913"/>
            <a:ext cx="206829" cy="84037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ývojový diagram: ukončení 17"/>
          <p:cNvSpPr/>
          <p:nvPr/>
        </p:nvSpPr>
        <p:spPr>
          <a:xfrm>
            <a:off x="8055429" y="2242456"/>
            <a:ext cx="206829" cy="84037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Elipsa 18"/>
          <p:cNvSpPr/>
          <p:nvPr/>
        </p:nvSpPr>
        <p:spPr>
          <a:xfrm>
            <a:off x="2013857" y="2416628"/>
            <a:ext cx="174171" cy="163286"/>
          </a:xfrm>
          <a:prstGeom prst="ellipse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Elipsa 19"/>
          <p:cNvSpPr/>
          <p:nvPr/>
        </p:nvSpPr>
        <p:spPr>
          <a:xfrm>
            <a:off x="2307771" y="2427514"/>
            <a:ext cx="174171" cy="163286"/>
          </a:xfrm>
          <a:prstGeom prst="ellipse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Elipsa 20"/>
          <p:cNvSpPr/>
          <p:nvPr/>
        </p:nvSpPr>
        <p:spPr>
          <a:xfrm>
            <a:off x="2623457" y="2416628"/>
            <a:ext cx="174171" cy="163286"/>
          </a:xfrm>
          <a:prstGeom prst="ellipse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Elipsa 21"/>
          <p:cNvSpPr/>
          <p:nvPr/>
        </p:nvSpPr>
        <p:spPr>
          <a:xfrm>
            <a:off x="3276600" y="2416628"/>
            <a:ext cx="174171" cy="163286"/>
          </a:xfrm>
          <a:prstGeom prst="ellipse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Elipsa 22"/>
          <p:cNvSpPr/>
          <p:nvPr/>
        </p:nvSpPr>
        <p:spPr>
          <a:xfrm>
            <a:off x="3777342" y="2416629"/>
            <a:ext cx="174171" cy="163286"/>
          </a:xfrm>
          <a:prstGeom prst="ellipse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Elipsa 23"/>
          <p:cNvSpPr/>
          <p:nvPr/>
        </p:nvSpPr>
        <p:spPr>
          <a:xfrm>
            <a:off x="4550228" y="2438400"/>
            <a:ext cx="174171" cy="163286"/>
          </a:xfrm>
          <a:prstGeom prst="ellipse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Elipsa 24"/>
          <p:cNvSpPr/>
          <p:nvPr/>
        </p:nvSpPr>
        <p:spPr>
          <a:xfrm>
            <a:off x="5105399" y="2438400"/>
            <a:ext cx="174171" cy="163286"/>
          </a:xfrm>
          <a:prstGeom prst="ellipse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Elipsa 25"/>
          <p:cNvSpPr/>
          <p:nvPr/>
        </p:nvSpPr>
        <p:spPr>
          <a:xfrm>
            <a:off x="5845629" y="2416629"/>
            <a:ext cx="174171" cy="163286"/>
          </a:xfrm>
          <a:prstGeom prst="ellipse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Elipsa 26"/>
          <p:cNvSpPr/>
          <p:nvPr/>
        </p:nvSpPr>
        <p:spPr>
          <a:xfrm>
            <a:off x="6411685" y="2416629"/>
            <a:ext cx="174171" cy="163286"/>
          </a:xfrm>
          <a:prstGeom prst="ellipse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Elipsa 27"/>
          <p:cNvSpPr/>
          <p:nvPr/>
        </p:nvSpPr>
        <p:spPr>
          <a:xfrm>
            <a:off x="7119257" y="2427514"/>
            <a:ext cx="174171" cy="163286"/>
          </a:xfrm>
          <a:prstGeom prst="ellipse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Elipsa 28"/>
          <p:cNvSpPr/>
          <p:nvPr/>
        </p:nvSpPr>
        <p:spPr>
          <a:xfrm>
            <a:off x="9013371" y="2427514"/>
            <a:ext cx="174171" cy="163286"/>
          </a:xfrm>
          <a:prstGeom prst="ellipse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Elipsa 29"/>
          <p:cNvSpPr/>
          <p:nvPr/>
        </p:nvSpPr>
        <p:spPr>
          <a:xfrm>
            <a:off x="8425543" y="2416629"/>
            <a:ext cx="174171" cy="163286"/>
          </a:xfrm>
          <a:prstGeom prst="ellipse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Elipsa 30"/>
          <p:cNvSpPr/>
          <p:nvPr/>
        </p:nvSpPr>
        <p:spPr>
          <a:xfrm>
            <a:off x="7696200" y="2438399"/>
            <a:ext cx="174171" cy="163286"/>
          </a:xfrm>
          <a:prstGeom prst="ellipse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 flipH="1">
            <a:off x="2492828" y="1730829"/>
            <a:ext cx="315685" cy="25036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3124200" y="1741714"/>
            <a:ext cx="1001486" cy="457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4408714" y="1763485"/>
            <a:ext cx="1001486" cy="457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5715000" y="1741714"/>
            <a:ext cx="1001486" cy="457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6988628" y="1752600"/>
            <a:ext cx="1001486" cy="457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8305800" y="1741714"/>
            <a:ext cx="1001486" cy="457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 flipH="1">
            <a:off x="5823857" y="1948543"/>
            <a:ext cx="315685" cy="25036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 flipH="1">
            <a:off x="4985657" y="1915887"/>
            <a:ext cx="315685" cy="25036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délník 41"/>
          <p:cNvSpPr/>
          <p:nvPr/>
        </p:nvSpPr>
        <p:spPr>
          <a:xfrm flipH="1">
            <a:off x="4495800" y="1926771"/>
            <a:ext cx="315685" cy="25036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/>
          <p:nvPr/>
        </p:nvSpPr>
        <p:spPr>
          <a:xfrm flipH="1">
            <a:off x="3690258" y="1915886"/>
            <a:ext cx="315685" cy="25036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bdélník 43"/>
          <p:cNvSpPr/>
          <p:nvPr/>
        </p:nvSpPr>
        <p:spPr>
          <a:xfrm flipH="1">
            <a:off x="3243943" y="1915886"/>
            <a:ext cx="315685" cy="25036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délník 44"/>
          <p:cNvSpPr/>
          <p:nvPr/>
        </p:nvSpPr>
        <p:spPr>
          <a:xfrm flipH="1">
            <a:off x="6281057" y="1959429"/>
            <a:ext cx="315685" cy="25036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bdélník 45"/>
          <p:cNvSpPr/>
          <p:nvPr/>
        </p:nvSpPr>
        <p:spPr>
          <a:xfrm flipH="1">
            <a:off x="7543800" y="1948543"/>
            <a:ext cx="315685" cy="25036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bdélník 46"/>
          <p:cNvSpPr/>
          <p:nvPr/>
        </p:nvSpPr>
        <p:spPr>
          <a:xfrm flipH="1">
            <a:off x="7130144" y="1937657"/>
            <a:ext cx="315685" cy="25036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bdélník 47"/>
          <p:cNvSpPr/>
          <p:nvPr/>
        </p:nvSpPr>
        <p:spPr>
          <a:xfrm flipH="1">
            <a:off x="8828314" y="1948543"/>
            <a:ext cx="315685" cy="25036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bdélník 48"/>
          <p:cNvSpPr/>
          <p:nvPr/>
        </p:nvSpPr>
        <p:spPr>
          <a:xfrm flipH="1">
            <a:off x="8403771" y="1948543"/>
            <a:ext cx="315685" cy="25036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bdélník 49"/>
          <p:cNvSpPr/>
          <p:nvPr/>
        </p:nvSpPr>
        <p:spPr>
          <a:xfrm>
            <a:off x="2416629" y="1543596"/>
            <a:ext cx="468086" cy="457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Elipsa 52"/>
          <p:cNvSpPr/>
          <p:nvPr/>
        </p:nvSpPr>
        <p:spPr>
          <a:xfrm>
            <a:off x="5301342" y="4343400"/>
            <a:ext cx="957943" cy="89263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TextovéPole 57"/>
          <p:cNvSpPr txBox="1"/>
          <p:nvPr/>
        </p:nvSpPr>
        <p:spPr>
          <a:xfrm>
            <a:off x="2318658" y="4234543"/>
            <a:ext cx="302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/>
              <a:t>Před</a:t>
            </a:r>
            <a:endParaRPr lang="cs-CZ" sz="5400" b="1" dirty="0"/>
          </a:p>
        </p:txBody>
      </p:sp>
      <p:sp>
        <p:nvSpPr>
          <p:cNvPr id="51" name="Elipsa 50"/>
          <p:cNvSpPr/>
          <p:nvPr/>
        </p:nvSpPr>
        <p:spPr>
          <a:xfrm>
            <a:off x="10956089" y="4696208"/>
            <a:ext cx="957943" cy="892630"/>
          </a:xfrm>
          <a:prstGeom prst="ellipse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Elipsa 54"/>
          <p:cNvSpPr/>
          <p:nvPr/>
        </p:nvSpPr>
        <p:spPr>
          <a:xfrm>
            <a:off x="10956089" y="266204"/>
            <a:ext cx="957943" cy="89263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Elipsa 51"/>
          <p:cNvSpPr/>
          <p:nvPr/>
        </p:nvSpPr>
        <p:spPr>
          <a:xfrm>
            <a:off x="10956089" y="3218382"/>
            <a:ext cx="957943" cy="89263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Elipsa 52"/>
          <p:cNvSpPr/>
          <p:nvPr/>
        </p:nvSpPr>
        <p:spPr>
          <a:xfrm>
            <a:off x="10956089" y="1741714"/>
            <a:ext cx="957943" cy="89263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94213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1" dur="2000" fill="hold"/>
                                        <p:tgtEl>
                                          <p:spTgt spid="5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</p:childTnLst>
        </p:cTn>
      </p:par>
    </p:tnLst>
    <p:bldLst>
      <p:bldP spid="51" grpId="0" animBg="1"/>
      <p:bldP spid="52" grpId="0" animBg="1"/>
      <p:bldP spid="54" grpId="0" animBg="1"/>
      <p:bldP spid="5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94413" y="4872841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1948543" y="2068286"/>
            <a:ext cx="925286" cy="39188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405744" y="1632855"/>
            <a:ext cx="468086" cy="435429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002971" y="1730829"/>
            <a:ext cx="206829" cy="337457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124200" y="1828800"/>
            <a:ext cx="1001486" cy="620486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408713" y="1839686"/>
            <a:ext cx="1001486" cy="620486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715000" y="1828800"/>
            <a:ext cx="1001486" cy="62048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6999515" y="1839686"/>
            <a:ext cx="1001486" cy="620486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8305799" y="1828799"/>
            <a:ext cx="1001486" cy="620486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ývojový diagram: ukončení 13"/>
          <p:cNvSpPr/>
          <p:nvPr/>
        </p:nvSpPr>
        <p:spPr>
          <a:xfrm>
            <a:off x="4158343" y="2209799"/>
            <a:ext cx="206829" cy="84037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ývojový diagram: ukončení 14"/>
          <p:cNvSpPr/>
          <p:nvPr/>
        </p:nvSpPr>
        <p:spPr>
          <a:xfrm>
            <a:off x="5453743" y="2242457"/>
            <a:ext cx="206829" cy="84037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ývojový diagram: ukončení 15"/>
          <p:cNvSpPr/>
          <p:nvPr/>
        </p:nvSpPr>
        <p:spPr>
          <a:xfrm>
            <a:off x="6760028" y="2242457"/>
            <a:ext cx="206829" cy="84037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ývojový diagram: ukončení 16"/>
          <p:cNvSpPr/>
          <p:nvPr/>
        </p:nvSpPr>
        <p:spPr>
          <a:xfrm>
            <a:off x="2895600" y="2198913"/>
            <a:ext cx="206829" cy="84037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ývojový diagram: ukončení 17"/>
          <p:cNvSpPr/>
          <p:nvPr/>
        </p:nvSpPr>
        <p:spPr>
          <a:xfrm>
            <a:off x="8055429" y="2242456"/>
            <a:ext cx="206829" cy="84037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Elipsa 18"/>
          <p:cNvSpPr/>
          <p:nvPr/>
        </p:nvSpPr>
        <p:spPr>
          <a:xfrm>
            <a:off x="2013857" y="2416628"/>
            <a:ext cx="174171" cy="163286"/>
          </a:xfrm>
          <a:prstGeom prst="ellipse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Elipsa 19"/>
          <p:cNvSpPr/>
          <p:nvPr/>
        </p:nvSpPr>
        <p:spPr>
          <a:xfrm>
            <a:off x="2307771" y="2427514"/>
            <a:ext cx="174171" cy="163286"/>
          </a:xfrm>
          <a:prstGeom prst="ellipse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Elipsa 20"/>
          <p:cNvSpPr/>
          <p:nvPr/>
        </p:nvSpPr>
        <p:spPr>
          <a:xfrm>
            <a:off x="2623457" y="2416628"/>
            <a:ext cx="174171" cy="163286"/>
          </a:xfrm>
          <a:prstGeom prst="ellipse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Elipsa 21"/>
          <p:cNvSpPr/>
          <p:nvPr/>
        </p:nvSpPr>
        <p:spPr>
          <a:xfrm>
            <a:off x="3276600" y="2416628"/>
            <a:ext cx="174171" cy="163286"/>
          </a:xfrm>
          <a:prstGeom prst="ellipse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Elipsa 22"/>
          <p:cNvSpPr/>
          <p:nvPr/>
        </p:nvSpPr>
        <p:spPr>
          <a:xfrm>
            <a:off x="3777342" y="2416629"/>
            <a:ext cx="174171" cy="163286"/>
          </a:xfrm>
          <a:prstGeom prst="ellipse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Elipsa 23"/>
          <p:cNvSpPr/>
          <p:nvPr/>
        </p:nvSpPr>
        <p:spPr>
          <a:xfrm>
            <a:off x="4550228" y="2438400"/>
            <a:ext cx="174171" cy="163286"/>
          </a:xfrm>
          <a:prstGeom prst="ellipse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Elipsa 24"/>
          <p:cNvSpPr/>
          <p:nvPr/>
        </p:nvSpPr>
        <p:spPr>
          <a:xfrm>
            <a:off x="5105399" y="2438400"/>
            <a:ext cx="174171" cy="163286"/>
          </a:xfrm>
          <a:prstGeom prst="ellipse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Elipsa 25"/>
          <p:cNvSpPr/>
          <p:nvPr/>
        </p:nvSpPr>
        <p:spPr>
          <a:xfrm>
            <a:off x="5845629" y="2416629"/>
            <a:ext cx="174171" cy="163286"/>
          </a:xfrm>
          <a:prstGeom prst="ellipse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Elipsa 26"/>
          <p:cNvSpPr/>
          <p:nvPr/>
        </p:nvSpPr>
        <p:spPr>
          <a:xfrm>
            <a:off x="6411685" y="2416629"/>
            <a:ext cx="174171" cy="163286"/>
          </a:xfrm>
          <a:prstGeom prst="ellipse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Elipsa 27"/>
          <p:cNvSpPr/>
          <p:nvPr/>
        </p:nvSpPr>
        <p:spPr>
          <a:xfrm>
            <a:off x="7119257" y="2427514"/>
            <a:ext cx="174171" cy="163286"/>
          </a:xfrm>
          <a:prstGeom prst="ellipse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Elipsa 28"/>
          <p:cNvSpPr/>
          <p:nvPr/>
        </p:nvSpPr>
        <p:spPr>
          <a:xfrm>
            <a:off x="9013371" y="2427514"/>
            <a:ext cx="174171" cy="163286"/>
          </a:xfrm>
          <a:prstGeom prst="ellipse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Elipsa 29"/>
          <p:cNvSpPr/>
          <p:nvPr/>
        </p:nvSpPr>
        <p:spPr>
          <a:xfrm>
            <a:off x="8425543" y="2416629"/>
            <a:ext cx="174171" cy="163286"/>
          </a:xfrm>
          <a:prstGeom prst="ellipse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Elipsa 30"/>
          <p:cNvSpPr/>
          <p:nvPr/>
        </p:nvSpPr>
        <p:spPr>
          <a:xfrm>
            <a:off x="7696200" y="2438399"/>
            <a:ext cx="174171" cy="163286"/>
          </a:xfrm>
          <a:prstGeom prst="ellipse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 flipH="1">
            <a:off x="2492828" y="1730829"/>
            <a:ext cx="315685" cy="25036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3124200" y="1741714"/>
            <a:ext cx="1001486" cy="457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4408714" y="1763485"/>
            <a:ext cx="1001486" cy="457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5715000" y="1741714"/>
            <a:ext cx="1001486" cy="457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6988628" y="1752600"/>
            <a:ext cx="1001486" cy="457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8305800" y="1741714"/>
            <a:ext cx="1001486" cy="457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 flipH="1">
            <a:off x="5823857" y="1948543"/>
            <a:ext cx="315685" cy="25036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 flipH="1">
            <a:off x="4985657" y="1915887"/>
            <a:ext cx="315685" cy="25036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délník 41"/>
          <p:cNvSpPr/>
          <p:nvPr/>
        </p:nvSpPr>
        <p:spPr>
          <a:xfrm flipH="1">
            <a:off x="4495800" y="1926771"/>
            <a:ext cx="315685" cy="25036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/>
          <p:nvPr/>
        </p:nvSpPr>
        <p:spPr>
          <a:xfrm flipH="1">
            <a:off x="3690258" y="1915886"/>
            <a:ext cx="315685" cy="25036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bdélník 43"/>
          <p:cNvSpPr/>
          <p:nvPr/>
        </p:nvSpPr>
        <p:spPr>
          <a:xfrm flipH="1">
            <a:off x="3243943" y="1915886"/>
            <a:ext cx="315685" cy="25036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délník 44"/>
          <p:cNvSpPr/>
          <p:nvPr/>
        </p:nvSpPr>
        <p:spPr>
          <a:xfrm flipH="1">
            <a:off x="6281057" y="1959429"/>
            <a:ext cx="315685" cy="25036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bdélník 45"/>
          <p:cNvSpPr/>
          <p:nvPr/>
        </p:nvSpPr>
        <p:spPr>
          <a:xfrm flipH="1">
            <a:off x="7543800" y="1948543"/>
            <a:ext cx="315685" cy="25036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bdélník 46"/>
          <p:cNvSpPr/>
          <p:nvPr/>
        </p:nvSpPr>
        <p:spPr>
          <a:xfrm flipH="1">
            <a:off x="7130144" y="1937657"/>
            <a:ext cx="315685" cy="25036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bdélník 47"/>
          <p:cNvSpPr/>
          <p:nvPr/>
        </p:nvSpPr>
        <p:spPr>
          <a:xfrm flipH="1">
            <a:off x="8828314" y="1948543"/>
            <a:ext cx="315685" cy="25036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bdélník 48"/>
          <p:cNvSpPr/>
          <p:nvPr/>
        </p:nvSpPr>
        <p:spPr>
          <a:xfrm flipH="1">
            <a:off x="8403771" y="1948543"/>
            <a:ext cx="315685" cy="25036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bdélník 49"/>
          <p:cNvSpPr/>
          <p:nvPr/>
        </p:nvSpPr>
        <p:spPr>
          <a:xfrm>
            <a:off x="2416629" y="1543596"/>
            <a:ext cx="468086" cy="457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Elipsa 51"/>
          <p:cNvSpPr/>
          <p:nvPr/>
        </p:nvSpPr>
        <p:spPr>
          <a:xfrm>
            <a:off x="5050971" y="4310743"/>
            <a:ext cx="957943" cy="89263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TextovéPole 55"/>
          <p:cNvSpPr txBox="1"/>
          <p:nvPr/>
        </p:nvSpPr>
        <p:spPr>
          <a:xfrm>
            <a:off x="2318658" y="4234543"/>
            <a:ext cx="302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/>
              <a:t>Před</a:t>
            </a:r>
            <a:endParaRPr lang="cs-CZ" sz="5400" b="1" dirty="0"/>
          </a:p>
        </p:txBody>
      </p:sp>
      <p:sp>
        <p:nvSpPr>
          <p:cNvPr id="51" name="Elipsa 50"/>
          <p:cNvSpPr/>
          <p:nvPr/>
        </p:nvSpPr>
        <p:spPr>
          <a:xfrm>
            <a:off x="10956089" y="4696208"/>
            <a:ext cx="957943" cy="892630"/>
          </a:xfrm>
          <a:prstGeom prst="ellipse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Elipsa 54"/>
          <p:cNvSpPr/>
          <p:nvPr/>
        </p:nvSpPr>
        <p:spPr>
          <a:xfrm>
            <a:off x="10956089" y="266204"/>
            <a:ext cx="957943" cy="89263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Elipsa 51"/>
          <p:cNvSpPr/>
          <p:nvPr/>
        </p:nvSpPr>
        <p:spPr>
          <a:xfrm>
            <a:off x="10956089" y="3218382"/>
            <a:ext cx="957943" cy="892630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Elipsa 52"/>
          <p:cNvSpPr/>
          <p:nvPr/>
        </p:nvSpPr>
        <p:spPr>
          <a:xfrm>
            <a:off x="10956089" y="1741714"/>
            <a:ext cx="957943" cy="89263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94213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2000" fill="hold"/>
                                        <p:tgtEl>
                                          <p:spTgt spid="5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</p:childTnLst>
        </p:cTn>
      </p:par>
    </p:tnLst>
    <p:bldLst>
      <p:bldP spid="51" grpId="0" animBg="1"/>
      <p:bldP spid="53" grpId="0" animBg="1"/>
      <p:bldP spid="54" grpId="0" animBg="1"/>
      <p:bldP spid="5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94413" y="4872841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1948543" y="2068286"/>
            <a:ext cx="925286" cy="39188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405744" y="1632855"/>
            <a:ext cx="468086" cy="435429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002971" y="1730829"/>
            <a:ext cx="206829" cy="337457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124200" y="1828800"/>
            <a:ext cx="1001486" cy="620486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408713" y="1839686"/>
            <a:ext cx="1001486" cy="620486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715000" y="1828800"/>
            <a:ext cx="1001486" cy="62048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6999515" y="1839686"/>
            <a:ext cx="1001486" cy="620486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8305799" y="1828799"/>
            <a:ext cx="1001486" cy="620486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ývojový diagram: ukončení 13"/>
          <p:cNvSpPr/>
          <p:nvPr/>
        </p:nvSpPr>
        <p:spPr>
          <a:xfrm>
            <a:off x="4158343" y="2209799"/>
            <a:ext cx="206829" cy="84037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ývojový diagram: ukončení 14"/>
          <p:cNvSpPr/>
          <p:nvPr/>
        </p:nvSpPr>
        <p:spPr>
          <a:xfrm>
            <a:off x="5453743" y="2242457"/>
            <a:ext cx="206829" cy="84037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ývojový diagram: ukončení 15"/>
          <p:cNvSpPr/>
          <p:nvPr/>
        </p:nvSpPr>
        <p:spPr>
          <a:xfrm>
            <a:off x="6760028" y="2242457"/>
            <a:ext cx="206829" cy="84037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ývojový diagram: ukončení 16"/>
          <p:cNvSpPr/>
          <p:nvPr/>
        </p:nvSpPr>
        <p:spPr>
          <a:xfrm>
            <a:off x="2895600" y="2198913"/>
            <a:ext cx="206829" cy="84037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ývojový diagram: ukončení 17"/>
          <p:cNvSpPr/>
          <p:nvPr/>
        </p:nvSpPr>
        <p:spPr>
          <a:xfrm>
            <a:off x="8055429" y="2242456"/>
            <a:ext cx="206829" cy="84037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Elipsa 18"/>
          <p:cNvSpPr/>
          <p:nvPr/>
        </p:nvSpPr>
        <p:spPr>
          <a:xfrm>
            <a:off x="2013857" y="2416628"/>
            <a:ext cx="174171" cy="163286"/>
          </a:xfrm>
          <a:prstGeom prst="ellipse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Elipsa 19"/>
          <p:cNvSpPr/>
          <p:nvPr/>
        </p:nvSpPr>
        <p:spPr>
          <a:xfrm>
            <a:off x="2307771" y="2427514"/>
            <a:ext cx="174171" cy="163286"/>
          </a:xfrm>
          <a:prstGeom prst="ellipse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Elipsa 20"/>
          <p:cNvSpPr/>
          <p:nvPr/>
        </p:nvSpPr>
        <p:spPr>
          <a:xfrm>
            <a:off x="2623457" y="2416628"/>
            <a:ext cx="174171" cy="163286"/>
          </a:xfrm>
          <a:prstGeom prst="ellipse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Elipsa 21"/>
          <p:cNvSpPr/>
          <p:nvPr/>
        </p:nvSpPr>
        <p:spPr>
          <a:xfrm>
            <a:off x="3276600" y="2416628"/>
            <a:ext cx="174171" cy="163286"/>
          </a:xfrm>
          <a:prstGeom prst="ellipse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Elipsa 22"/>
          <p:cNvSpPr/>
          <p:nvPr/>
        </p:nvSpPr>
        <p:spPr>
          <a:xfrm>
            <a:off x="3777342" y="2416629"/>
            <a:ext cx="174171" cy="163286"/>
          </a:xfrm>
          <a:prstGeom prst="ellipse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Elipsa 23"/>
          <p:cNvSpPr/>
          <p:nvPr/>
        </p:nvSpPr>
        <p:spPr>
          <a:xfrm>
            <a:off x="4550228" y="2438400"/>
            <a:ext cx="174171" cy="163286"/>
          </a:xfrm>
          <a:prstGeom prst="ellipse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Elipsa 24"/>
          <p:cNvSpPr/>
          <p:nvPr/>
        </p:nvSpPr>
        <p:spPr>
          <a:xfrm>
            <a:off x="5105399" y="2438400"/>
            <a:ext cx="174171" cy="163286"/>
          </a:xfrm>
          <a:prstGeom prst="ellipse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Elipsa 25"/>
          <p:cNvSpPr/>
          <p:nvPr/>
        </p:nvSpPr>
        <p:spPr>
          <a:xfrm>
            <a:off x="5845629" y="2416629"/>
            <a:ext cx="174171" cy="163286"/>
          </a:xfrm>
          <a:prstGeom prst="ellipse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Elipsa 26"/>
          <p:cNvSpPr/>
          <p:nvPr/>
        </p:nvSpPr>
        <p:spPr>
          <a:xfrm>
            <a:off x="6411685" y="2416629"/>
            <a:ext cx="174171" cy="163286"/>
          </a:xfrm>
          <a:prstGeom prst="ellipse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Elipsa 27"/>
          <p:cNvSpPr/>
          <p:nvPr/>
        </p:nvSpPr>
        <p:spPr>
          <a:xfrm>
            <a:off x="7119257" y="2427514"/>
            <a:ext cx="174171" cy="163286"/>
          </a:xfrm>
          <a:prstGeom prst="ellipse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Elipsa 28"/>
          <p:cNvSpPr/>
          <p:nvPr/>
        </p:nvSpPr>
        <p:spPr>
          <a:xfrm>
            <a:off x="9013371" y="2427514"/>
            <a:ext cx="174171" cy="163286"/>
          </a:xfrm>
          <a:prstGeom prst="ellipse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Elipsa 29"/>
          <p:cNvSpPr/>
          <p:nvPr/>
        </p:nvSpPr>
        <p:spPr>
          <a:xfrm>
            <a:off x="8425543" y="2416629"/>
            <a:ext cx="174171" cy="163286"/>
          </a:xfrm>
          <a:prstGeom prst="ellipse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Elipsa 30"/>
          <p:cNvSpPr/>
          <p:nvPr/>
        </p:nvSpPr>
        <p:spPr>
          <a:xfrm>
            <a:off x="7696200" y="2438399"/>
            <a:ext cx="174171" cy="163286"/>
          </a:xfrm>
          <a:prstGeom prst="ellipse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 flipH="1">
            <a:off x="2492828" y="1730829"/>
            <a:ext cx="315685" cy="25036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3124200" y="1741714"/>
            <a:ext cx="1001486" cy="457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4408714" y="1763485"/>
            <a:ext cx="1001486" cy="457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5715000" y="1741714"/>
            <a:ext cx="1001486" cy="457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6988628" y="1752600"/>
            <a:ext cx="1001486" cy="457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8305800" y="1741714"/>
            <a:ext cx="1001486" cy="457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 flipH="1">
            <a:off x="5823857" y="1948543"/>
            <a:ext cx="315685" cy="25036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 flipH="1">
            <a:off x="4985657" y="1915887"/>
            <a:ext cx="315685" cy="25036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délník 41"/>
          <p:cNvSpPr/>
          <p:nvPr/>
        </p:nvSpPr>
        <p:spPr>
          <a:xfrm flipH="1">
            <a:off x="4495800" y="1926771"/>
            <a:ext cx="315685" cy="25036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/>
          <p:nvPr/>
        </p:nvSpPr>
        <p:spPr>
          <a:xfrm flipH="1">
            <a:off x="3690258" y="1915886"/>
            <a:ext cx="315685" cy="25036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bdélník 43"/>
          <p:cNvSpPr/>
          <p:nvPr/>
        </p:nvSpPr>
        <p:spPr>
          <a:xfrm flipH="1">
            <a:off x="3243943" y="1915886"/>
            <a:ext cx="315685" cy="25036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délník 44"/>
          <p:cNvSpPr/>
          <p:nvPr/>
        </p:nvSpPr>
        <p:spPr>
          <a:xfrm flipH="1">
            <a:off x="6281057" y="1959429"/>
            <a:ext cx="315685" cy="25036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bdélník 45"/>
          <p:cNvSpPr/>
          <p:nvPr/>
        </p:nvSpPr>
        <p:spPr>
          <a:xfrm flipH="1">
            <a:off x="7543800" y="1948543"/>
            <a:ext cx="315685" cy="25036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bdélník 46"/>
          <p:cNvSpPr/>
          <p:nvPr/>
        </p:nvSpPr>
        <p:spPr>
          <a:xfrm flipH="1">
            <a:off x="7130144" y="1937657"/>
            <a:ext cx="315685" cy="25036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bdélník 47"/>
          <p:cNvSpPr/>
          <p:nvPr/>
        </p:nvSpPr>
        <p:spPr>
          <a:xfrm flipH="1">
            <a:off x="8828314" y="1948543"/>
            <a:ext cx="315685" cy="25036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bdélník 48"/>
          <p:cNvSpPr/>
          <p:nvPr/>
        </p:nvSpPr>
        <p:spPr>
          <a:xfrm flipH="1">
            <a:off x="8403771" y="1948543"/>
            <a:ext cx="315685" cy="25036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bdélník 49"/>
          <p:cNvSpPr/>
          <p:nvPr/>
        </p:nvSpPr>
        <p:spPr>
          <a:xfrm>
            <a:off x="2416629" y="1543596"/>
            <a:ext cx="468086" cy="457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Elipsa 53"/>
          <p:cNvSpPr/>
          <p:nvPr/>
        </p:nvSpPr>
        <p:spPr>
          <a:xfrm>
            <a:off x="5333999" y="4180115"/>
            <a:ext cx="957943" cy="89263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TextovéPole 55"/>
          <p:cNvSpPr txBox="1"/>
          <p:nvPr/>
        </p:nvSpPr>
        <p:spPr>
          <a:xfrm>
            <a:off x="2220685" y="4201885"/>
            <a:ext cx="300445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/>
              <a:t>Za</a:t>
            </a:r>
            <a:endParaRPr lang="cs-CZ" sz="5400" b="1" dirty="0"/>
          </a:p>
        </p:txBody>
      </p:sp>
      <p:sp>
        <p:nvSpPr>
          <p:cNvPr id="51" name="Elipsa 50"/>
          <p:cNvSpPr/>
          <p:nvPr/>
        </p:nvSpPr>
        <p:spPr>
          <a:xfrm>
            <a:off x="10956089" y="4696208"/>
            <a:ext cx="957943" cy="892630"/>
          </a:xfrm>
          <a:prstGeom prst="ellipse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Elipsa 54"/>
          <p:cNvSpPr/>
          <p:nvPr/>
        </p:nvSpPr>
        <p:spPr>
          <a:xfrm>
            <a:off x="10956089" y="266204"/>
            <a:ext cx="957943" cy="892630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Elipsa 51"/>
          <p:cNvSpPr/>
          <p:nvPr/>
        </p:nvSpPr>
        <p:spPr>
          <a:xfrm>
            <a:off x="10956089" y="3218382"/>
            <a:ext cx="957943" cy="89263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Elipsa 52"/>
          <p:cNvSpPr/>
          <p:nvPr/>
        </p:nvSpPr>
        <p:spPr>
          <a:xfrm>
            <a:off x="10956089" y="1741714"/>
            <a:ext cx="957943" cy="89263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94213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1" dur="2000" fill="hold"/>
                                        <p:tgtEl>
                                          <p:spTgt spid="5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</p:childTnLst>
        </p:cTn>
      </p:par>
    </p:tnLst>
    <p:bldLst>
      <p:bldP spid="51" grpId="0" animBg="1"/>
      <p:bldP spid="52" grpId="0" animBg="1"/>
      <p:bldP spid="53" grpId="0" animBg="1"/>
      <p:bldP spid="5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94413" y="4872841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1948543" y="2068286"/>
            <a:ext cx="925286" cy="39188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405744" y="1632855"/>
            <a:ext cx="468086" cy="435429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002971" y="1730829"/>
            <a:ext cx="206829" cy="337457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124200" y="1828800"/>
            <a:ext cx="1001486" cy="620486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408713" y="1839686"/>
            <a:ext cx="1001486" cy="620486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715000" y="1828800"/>
            <a:ext cx="1001486" cy="62048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6999515" y="1839686"/>
            <a:ext cx="1001486" cy="620486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8305799" y="1828799"/>
            <a:ext cx="1001486" cy="620486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ývojový diagram: ukončení 13"/>
          <p:cNvSpPr/>
          <p:nvPr/>
        </p:nvSpPr>
        <p:spPr>
          <a:xfrm>
            <a:off x="4158343" y="2209799"/>
            <a:ext cx="206829" cy="84037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ývojový diagram: ukončení 14"/>
          <p:cNvSpPr/>
          <p:nvPr/>
        </p:nvSpPr>
        <p:spPr>
          <a:xfrm>
            <a:off x="5453743" y="2242457"/>
            <a:ext cx="206829" cy="84037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ývojový diagram: ukončení 15"/>
          <p:cNvSpPr/>
          <p:nvPr/>
        </p:nvSpPr>
        <p:spPr>
          <a:xfrm>
            <a:off x="6760028" y="2242457"/>
            <a:ext cx="206829" cy="84037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ývojový diagram: ukončení 16"/>
          <p:cNvSpPr/>
          <p:nvPr/>
        </p:nvSpPr>
        <p:spPr>
          <a:xfrm>
            <a:off x="2895600" y="2198913"/>
            <a:ext cx="206829" cy="84037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ývojový diagram: ukončení 17"/>
          <p:cNvSpPr/>
          <p:nvPr/>
        </p:nvSpPr>
        <p:spPr>
          <a:xfrm>
            <a:off x="8055429" y="2242456"/>
            <a:ext cx="206829" cy="84037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Elipsa 18"/>
          <p:cNvSpPr/>
          <p:nvPr/>
        </p:nvSpPr>
        <p:spPr>
          <a:xfrm>
            <a:off x="2013857" y="2416628"/>
            <a:ext cx="174171" cy="163286"/>
          </a:xfrm>
          <a:prstGeom prst="ellipse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Elipsa 19"/>
          <p:cNvSpPr/>
          <p:nvPr/>
        </p:nvSpPr>
        <p:spPr>
          <a:xfrm>
            <a:off x="2307771" y="2427514"/>
            <a:ext cx="174171" cy="163286"/>
          </a:xfrm>
          <a:prstGeom prst="ellipse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Elipsa 20"/>
          <p:cNvSpPr/>
          <p:nvPr/>
        </p:nvSpPr>
        <p:spPr>
          <a:xfrm>
            <a:off x="2623457" y="2416628"/>
            <a:ext cx="174171" cy="163286"/>
          </a:xfrm>
          <a:prstGeom prst="ellipse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Elipsa 21"/>
          <p:cNvSpPr/>
          <p:nvPr/>
        </p:nvSpPr>
        <p:spPr>
          <a:xfrm>
            <a:off x="3276600" y="2416628"/>
            <a:ext cx="174171" cy="163286"/>
          </a:xfrm>
          <a:prstGeom prst="ellipse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Elipsa 22"/>
          <p:cNvSpPr/>
          <p:nvPr/>
        </p:nvSpPr>
        <p:spPr>
          <a:xfrm>
            <a:off x="3777342" y="2416629"/>
            <a:ext cx="174171" cy="163286"/>
          </a:xfrm>
          <a:prstGeom prst="ellipse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Elipsa 23"/>
          <p:cNvSpPr/>
          <p:nvPr/>
        </p:nvSpPr>
        <p:spPr>
          <a:xfrm>
            <a:off x="4550228" y="2438400"/>
            <a:ext cx="174171" cy="163286"/>
          </a:xfrm>
          <a:prstGeom prst="ellipse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Elipsa 24"/>
          <p:cNvSpPr/>
          <p:nvPr/>
        </p:nvSpPr>
        <p:spPr>
          <a:xfrm>
            <a:off x="5105399" y="2438400"/>
            <a:ext cx="174171" cy="163286"/>
          </a:xfrm>
          <a:prstGeom prst="ellipse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Elipsa 25"/>
          <p:cNvSpPr/>
          <p:nvPr/>
        </p:nvSpPr>
        <p:spPr>
          <a:xfrm>
            <a:off x="5845629" y="2416629"/>
            <a:ext cx="174171" cy="163286"/>
          </a:xfrm>
          <a:prstGeom prst="ellipse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Elipsa 26"/>
          <p:cNvSpPr/>
          <p:nvPr/>
        </p:nvSpPr>
        <p:spPr>
          <a:xfrm>
            <a:off x="6411685" y="2416629"/>
            <a:ext cx="174171" cy="163286"/>
          </a:xfrm>
          <a:prstGeom prst="ellipse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Elipsa 27"/>
          <p:cNvSpPr/>
          <p:nvPr/>
        </p:nvSpPr>
        <p:spPr>
          <a:xfrm>
            <a:off x="7119257" y="2427514"/>
            <a:ext cx="174171" cy="163286"/>
          </a:xfrm>
          <a:prstGeom prst="ellipse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Elipsa 28"/>
          <p:cNvSpPr/>
          <p:nvPr/>
        </p:nvSpPr>
        <p:spPr>
          <a:xfrm>
            <a:off x="9013371" y="2427514"/>
            <a:ext cx="174171" cy="163286"/>
          </a:xfrm>
          <a:prstGeom prst="ellipse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Elipsa 29"/>
          <p:cNvSpPr/>
          <p:nvPr/>
        </p:nvSpPr>
        <p:spPr>
          <a:xfrm>
            <a:off x="8425543" y="2416629"/>
            <a:ext cx="174171" cy="163286"/>
          </a:xfrm>
          <a:prstGeom prst="ellipse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Elipsa 30"/>
          <p:cNvSpPr/>
          <p:nvPr/>
        </p:nvSpPr>
        <p:spPr>
          <a:xfrm>
            <a:off x="7696200" y="2438399"/>
            <a:ext cx="174171" cy="163286"/>
          </a:xfrm>
          <a:prstGeom prst="ellipse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 flipH="1">
            <a:off x="2492828" y="1730829"/>
            <a:ext cx="315685" cy="25036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3124200" y="1741714"/>
            <a:ext cx="1001486" cy="457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4408714" y="1763485"/>
            <a:ext cx="1001486" cy="457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5715000" y="1741714"/>
            <a:ext cx="1001486" cy="457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6988628" y="1752600"/>
            <a:ext cx="1001486" cy="457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8305800" y="1741714"/>
            <a:ext cx="1001486" cy="457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 flipH="1">
            <a:off x="5823857" y="1948543"/>
            <a:ext cx="315685" cy="25036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 flipH="1">
            <a:off x="4985657" y="1915887"/>
            <a:ext cx="315685" cy="25036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délník 41"/>
          <p:cNvSpPr/>
          <p:nvPr/>
        </p:nvSpPr>
        <p:spPr>
          <a:xfrm flipH="1">
            <a:off x="4495800" y="1926771"/>
            <a:ext cx="315685" cy="25036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/>
          <p:nvPr/>
        </p:nvSpPr>
        <p:spPr>
          <a:xfrm flipH="1">
            <a:off x="3690258" y="1915886"/>
            <a:ext cx="315685" cy="25036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bdélník 43"/>
          <p:cNvSpPr/>
          <p:nvPr/>
        </p:nvSpPr>
        <p:spPr>
          <a:xfrm flipH="1">
            <a:off x="3243943" y="1915886"/>
            <a:ext cx="315685" cy="25036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délník 44"/>
          <p:cNvSpPr/>
          <p:nvPr/>
        </p:nvSpPr>
        <p:spPr>
          <a:xfrm flipH="1">
            <a:off x="6281057" y="1959429"/>
            <a:ext cx="315685" cy="25036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bdélník 45"/>
          <p:cNvSpPr/>
          <p:nvPr/>
        </p:nvSpPr>
        <p:spPr>
          <a:xfrm flipH="1">
            <a:off x="7543800" y="1948543"/>
            <a:ext cx="315685" cy="25036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bdélník 46"/>
          <p:cNvSpPr/>
          <p:nvPr/>
        </p:nvSpPr>
        <p:spPr>
          <a:xfrm flipH="1">
            <a:off x="7130144" y="1937657"/>
            <a:ext cx="315685" cy="25036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bdélník 47"/>
          <p:cNvSpPr/>
          <p:nvPr/>
        </p:nvSpPr>
        <p:spPr>
          <a:xfrm flipH="1">
            <a:off x="8828314" y="1948543"/>
            <a:ext cx="315685" cy="25036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bdélník 48"/>
          <p:cNvSpPr/>
          <p:nvPr/>
        </p:nvSpPr>
        <p:spPr>
          <a:xfrm flipH="1">
            <a:off x="8403771" y="1948543"/>
            <a:ext cx="315685" cy="25036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bdélník 49"/>
          <p:cNvSpPr/>
          <p:nvPr/>
        </p:nvSpPr>
        <p:spPr>
          <a:xfrm>
            <a:off x="2416629" y="1543596"/>
            <a:ext cx="468086" cy="457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Elipsa 50"/>
          <p:cNvSpPr/>
          <p:nvPr/>
        </p:nvSpPr>
        <p:spPr>
          <a:xfrm>
            <a:off x="5072742" y="4299857"/>
            <a:ext cx="957943" cy="892630"/>
          </a:xfrm>
          <a:prstGeom prst="ellipse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TextovéPole 55"/>
          <p:cNvSpPr txBox="1"/>
          <p:nvPr/>
        </p:nvSpPr>
        <p:spPr>
          <a:xfrm>
            <a:off x="1992086" y="4343400"/>
            <a:ext cx="300445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/>
              <a:t>Za</a:t>
            </a:r>
            <a:endParaRPr lang="cs-CZ" sz="5400" b="1" dirty="0"/>
          </a:p>
        </p:txBody>
      </p:sp>
      <p:sp>
        <p:nvSpPr>
          <p:cNvPr id="52" name="Elipsa 50"/>
          <p:cNvSpPr/>
          <p:nvPr/>
        </p:nvSpPr>
        <p:spPr>
          <a:xfrm>
            <a:off x="10956089" y="4746172"/>
            <a:ext cx="957943" cy="89263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Elipsa 54"/>
          <p:cNvSpPr/>
          <p:nvPr/>
        </p:nvSpPr>
        <p:spPr>
          <a:xfrm>
            <a:off x="10956089" y="266204"/>
            <a:ext cx="957943" cy="892630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Elipsa 51"/>
          <p:cNvSpPr/>
          <p:nvPr/>
        </p:nvSpPr>
        <p:spPr>
          <a:xfrm>
            <a:off x="10956089" y="3218382"/>
            <a:ext cx="957943" cy="89263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Elipsa 52"/>
          <p:cNvSpPr/>
          <p:nvPr/>
        </p:nvSpPr>
        <p:spPr>
          <a:xfrm>
            <a:off x="10956089" y="1741714"/>
            <a:ext cx="957943" cy="89263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94213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" dur="2000" fill="hold"/>
                                        <p:tgtEl>
                                          <p:spTgt spid="5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</p:childTnLst>
        </p:cTn>
      </p:par>
    </p:tnLst>
    <p:bldLst>
      <p:bldP spid="52" grpId="0" animBg="1"/>
      <p:bldP spid="53" grpId="0" animBg="1"/>
      <p:bldP spid="54" grpId="0" animBg="1"/>
      <p:bldP spid="5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94413" y="4872841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1948543" y="2068286"/>
            <a:ext cx="925286" cy="39188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405744" y="1632855"/>
            <a:ext cx="468086" cy="435429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002971" y="1730829"/>
            <a:ext cx="206829" cy="337457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124200" y="1828800"/>
            <a:ext cx="1001486" cy="620486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408713" y="1839686"/>
            <a:ext cx="1001486" cy="620486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715000" y="1828800"/>
            <a:ext cx="1001486" cy="62048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6999515" y="1839686"/>
            <a:ext cx="1001486" cy="620486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8305799" y="1828799"/>
            <a:ext cx="1001486" cy="620486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ývojový diagram: ukončení 13"/>
          <p:cNvSpPr/>
          <p:nvPr/>
        </p:nvSpPr>
        <p:spPr>
          <a:xfrm>
            <a:off x="4158343" y="2209799"/>
            <a:ext cx="206829" cy="84037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ývojový diagram: ukončení 14"/>
          <p:cNvSpPr/>
          <p:nvPr/>
        </p:nvSpPr>
        <p:spPr>
          <a:xfrm>
            <a:off x="5453743" y="2242457"/>
            <a:ext cx="206829" cy="84037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ývojový diagram: ukončení 15"/>
          <p:cNvSpPr/>
          <p:nvPr/>
        </p:nvSpPr>
        <p:spPr>
          <a:xfrm>
            <a:off x="6760028" y="2242457"/>
            <a:ext cx="206829" cy="84037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ývojový diagram: ukončení 16"/>
          <p:cNvSpPr/>
          <p:nvPr/>
        </p:nvSpPr>
        <p:spPr>
          <a:xfrm>
            <a:off x="2895600" y="2198913"/>
            <a:ext cx="206829" cy="84037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ývojový diagram: ukončení 17"/>
          <p:cNvSpPr/>
          <p:nvPr/>
        </p:nvSpPr>
        <p:spPr>
          <a:xfrm>
            <a:off x="8055429" y="2242456"/>
            <a:ext cx="206829" cy="84037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Elipsa 18"/>
          <p:cNvSpPr/>
          <p:nvPr/>
        </p:nvSpPr>
        <p:spPr>
          <a:xfrm>
            <a:off x="2013857" y="2416628"/>
            <a:ext cx="174171" cy="163286"/>
          </a:xfrm>
          <a:prstGeom prst="ellipse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Elipsa 19"/>
          <p:cNvSpPr/>
          <p:nvPr/>
        </p:nvSpPr>
        <p:spPr>
          <a:xfrm>
            <a:off x="2307771" y="2427514"/>
            <a:ext cx="174171" cy="163286"/>
          </a:xfrm>
          <a:prstGeom prst="ellipse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Elipsa 20"/>
          <p:cNvSpPr/>
          <p:nvPr/>
        </p:nvSpPr>
        <p:spPr>
          <a:xfrm>
            <a:off x="2623457" y="2416628"/>
            <a:ext cx="174171" cy="163286"/>
          </a:xfrm>
          <a:prstGeom prst="ellipse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Elipsa 21"/>
          <p:cNvSpPr/>
          <p:nvPr/>
        </p:nvSpPr>
        <p:spPr>
          <a:xfrm>
            <a:off x="3276600" y="2416628"/>
            <a:ext cx="174171" cy="163286"/>
          </a:xfrm>
          <a:prstGeom prst="ellipse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Elipsa 22"/>
          <p:cNvSpPr/>
          <p:nvPr/>
        </p:nvSpPr>
        <p:spPr>
          <a:xfrm>
            <a:off x="3777342" y="2416629"/>
            <a:ext cx="174171" cy="163286"/>
          </a:xfrm>
          <a:prstGeom prst="ellipse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Elipsa 23"/>
          <p:cNvSpPr/>
          <p:nvPr/>
        </p:nvSpPr>
        <p:spPr>
          <a:xfrm>
            <a:off x="4550228" y="2438400"/>
            <a:ext cx="174171" cy="163286"/>
          </a:xfrm>
          <a:prstGeom prst="ellipse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Elipsa 24"/>
          <p:cNvSpPr/>
          <p:nvPr/>
        </p:nvSpPr>
        <p:spPr>
          <a:xfrm>
            <a:off x="5105399" y="2438400"/>
            <a:ext cx="174171" cy="163286"/>
          </a:xfrm>
          <a:prstGeom prst="ellipse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Elipsa 25"/>
          <p:cNvSpPr/>
          <p:nvPr/>
        </p:nvSpPr>
        <p:spPr>
          <a:xfrm>
            <a:off x="5845629" y="2416629"/>
            <a:ext cx="174171" cy="163286"/>
          </a:xfrm>
          <a:prstGeom prst="ellipse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Elipsa 26"/>
          <p:cNvSpPr/>
          <p:nvPr/>
        </p:nvSpPr>
        <p:spPr>
          <a:xfrm>
            <a:off x="6411685" y="2416629"/>
            <a:ext cx="174171" cy="163286"/>
          </a:xfrm>
          <a:prstGeom prst="ellipse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Elipsa 27"/>
          <p:cNvSpPr/>
          <p:nvPr/>
        </p:nvSpPr>
        <p:spPr>
          <a:xfrm>
            <a:off x="7119257" y="2427514"/>
            <a:ext cx="174171" cy="163286"/>
          </a:xfrm>
          <a:prstGeom prst="ellipse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Elipsa 28"/>
          <p:cNvSpPr/>
          <p:nvPr/>
        </p:nvSpPr>
        <p:spPr>
          <a:xfrm>
            <a:off x="9013371" y="2427514"/>
            <a:ext cx="174171" cy="163286"/>
          </a:xfrm>
          <a:prstGeom prst="ellipse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Elipsa 29"/>
          <p:cNvSpPr/>
          <p:nvPr/>
        </p:nvSpPr>
        <p:spPr>
          <a:xfrm>
            <a:off x="8425543" y="2416629"/>
            <a:ext cx="174171" cy="163286"/>
          </a:xfrm>
          <a:prstGeom prst="ellipse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Elipsa 30"/>
          <p:cNvSpPr/>
          <p:nvPr/>
        </p:nvSpPr>
        <p:spPr>
          <a:xfrm>
            <a:off x="7696200" y="2438399"/>
            <a:ext cx="174171" cy="163286"/>
          </a:xfrm>
          <a:prstGeom prst="ellipse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 flipH="1">
            <a:off x="2492828" y="1730829"/>
            <a:ext cx="315685" cy="25036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3124200" y="1741714"/>
            <a:ext cx="1001486" cy="457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4408714" y="1763485"/>
            <a:ext cx="1001486" cy="457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5715000" y="1741714"/>
            <a:ext cx="1001486" cy="457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6988628" y="1752600"/>
            <a:ext cx="1001486" cy="457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8305800" y="1741714"/>
            <a:ext cx="1001486" cy="457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 flipH="1">
            <a:off x="5823857" y="1948543"/>
            <a:ext cx="315685" cy="25036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 flipH="1">
            <a:off x="4985657" y="1915887"/>
            <a:ext cx="315685" cy="25036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délník 41"/>
          <p:cNvSpPr/>
          <p:nvPr/>
        </p:nvSpPr>
        <p:spPr>
          <a:xfrm flipH="1">
            <a:off x="4495800" y="1926771"/>
            <a:ext cx="315685" cy="25036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/>
          <p:nvPr/>
        </p:nvSpPr>
        <p:spPr>
          <a:xfrm flipH="1">
            <a:off x="3690258" y="1915886"/>
            <a:ext cx="315685" cy="25036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bdélník 43"/>
          <p:cNvSpPr/>
          <p:nvPr/>
        </p:nvSpPr>
        <p:spPr>
          <a:xfrm flipH="1">
            <a:off x="3243943" y="1915886"/>
            <a:ext cx="315685" cy="25036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délník 44"/>
          <p:cNvSpPr/>
          <p:nvPr/>
        </p:nvSpPr>
        <p:spPr>
          <a:xfrm flipH="1">
            <a:off x="6281057" y="1959429"/>
            <a:ext cx="315685" cy="25036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bdélník 45"/>
          <p:cNvSpPr/>
          <p:nvPr/>
        </p:nvSpPr>
        <p:spPr>
          <a:xfrm flipH="1">
            <a:off x="7543800" y="1948543"/>
            <a:ext cx="315685" cy="25036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bdélník 46"/>
          <p:cNvSpPr/>
          <p:nvPr/>
        </p:nvSpPr>
        <p:spPr>
          <a:xfrm flipH="1">
            <a:off x="7130144" y="1937657"/>
            <a:ext cx="315685" cy="25036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bdélník 47"/>
          <p:cNvSpPr/>
          <p:nvPr/>
        </p:nvSpPr>
        <p:spPr>
          <a:xfrm flipH="1">
            <a:off x="8828314" y="1948543"/>
            <a:ext cx="315685" cy="25036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bdélník 48"/>
          <p:cNvSpPr/>
          <p:nvPr/>
        </p:nvSpPr>
        <p:spPr>
          <a:xfrm flipH="1">
            <a:off x="8403771" y="1948543"/>
            <a:ext cx="315685" cy="25036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bdélník 49"/>
          <p:cNvSpPr/>
          <p:nvPr/>
        </p:nvSpPr>
        <p:spPr>
          <a:xfrm>
            <a:off x="2416629" y="1543596"/>
            <a:ext cx="468086" cy="457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Elipsa 54"/>
          <p:cNvSpPr/>
          <p:nvPr/>
        </p:nvSpPr>
        <p:spPr>
          <a:xfrm>
            <a:off x="5148944" y="4103915"/>
            <a:ext cx="957943" cy="892630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TextovéPole 55"/>
          <p:cNvSpPr txBox="1"/>
          <p:nvPr/>
        </p:nvSpPr>
        <p:spPr>
          <a:xfrm>
            <a:off x="2318658" y="4234543"/>
            <a:ext cx="302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/>
              <a:t>Před</a:t>
            </a:r>
            <a:endParaRPr lang="cs-CZ" sz="5400" b="1" dirty="0"/>
          </a:p>
        </p:txBody>
      </p:sp>
      <p:sp>
        <p:nvSpPr>
          <p:cNvPr id="51" name="Elipsa 50"/>
          <p:cNvSpPr/>
          <p:nvPr/>
        </p:nvSpPr>
        <p:spPr>
          <a:xfrm>
            <a:off x="10956089" y="4746172"/>
            <a:ext cx="957943" cy="89263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Elipsa 54"/>
          <p:cNvSpPr/>
          <p:nvPr/>
        </p:nvSpPr>
        <p:spPr>
          <a:xfrm>
            <a:off x="10956089" y="300128"/>
            <a:ext cx="957943" cy="892630"/>
          </a:xfrm>
          <a:prstGeom prst="ellipse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Elipsa 51"/>
          <p:cNvSpPr/>
          <p:nvPr/>
        </p:nvSpPr>
        <p:spPr>
          <a:xfrm>
            <a:off x="10956089" y="3218382"/>
            <a:ext cx="957943" cy="89263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Elipsa 52"/>
          <p:cNvSpPr/>
          <p:nvPr/>
        </p:nvSpPr>
        <p:spPr>
          <a:xfrm>
            <a:off x="10956089" y="1741714"/>
            <a:ext cx="957943" cy="89263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94213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1" dur="2000" fill="hold"/>
                                        <p:tgtEl>
                                          <p:spTgt spid="5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</p:childTnLst>
        </p:cTn>
      </p:par>
    </p:tnLst>
    <p:bldLst>
      <p:bldP spid="51" grpId="0" animBg="1"/>
      <p:bldP spid="52" grpId="0" animBg="1"/>
      <p:bldP spid="53" grpId="0" animBg="1"/>
      <p:bldP spid="5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94413" y="4872841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1948543" y="2068286"/>
            <a:ext cx="925286" cy="39188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405744" y="1632855"/>
            <a:ext cx="468086" cy="435429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002971" y="1730829"/>
            <a:ext cx="206829" cy="337457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124200" y="1828800"/>
            <a:ext cx="1001486" cy="620486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408713" y="1839686"/>
            <a:ext cx="1001486" cy="620486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715000" y="1828800"/>
            <a:ext cx="1001486" cy="62048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6999515" y="1839686"/>
            <a:ext cx="1001486" cy="620486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8305799" y="1828799"/>
            <a:ext cx="1001486" cy="620486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ývojový diagram: ukončení 13"/>
          <p:cNvSpPr/>
          <p:nvPr/>
        </p:nvSpPr>
        <p:spPr>
          <a:xfrm>
            <a:off x="4158343" y="2209799"/>
            <a:ext cx="206829" cy="84037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ývojový diagram: ukončení 14"/>
          <p:cNvSpPr/>
          <p:nvPr/>
        </p:nvSpPr>
        <p:spPr>
          <a:xfrm>
            <a:off x="5453743" y="2242457"/>
            <a:ext cx="206829" cy="84037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ývojový diagram: ukončení 15"/>
          <p:cNvSpPr/>
          <p:nvPr/>
        </p:nvSpPr>
        <p:spPr>
          <a:xfrm>
            <a:off x="6760028" y="2242457"/>
            <a:ext cx="206829" cy="84037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ývojový diagram: ukončení 16"/>
          <p:cNvSpPr/>
          <p:nvPr/>
        </p:nvSpPr>
        <p:spPr>
          <a:xfrm>
            <a:off x="2895600" y="2198913"/>
            <a:ext cx="206829" cy="84037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ývojový diagram: ukončení 17"/>
          <p:cNvSpPr/>
          <p:nvPr/>
        </p:nvSpPr>
        <p:spPr>
          <a:xfrm>
            <a:off x="8055429" y="2242456"/>
            <a:ext cx="206829" cy="84037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Elipsa 18"/>
          <p:cNvSpPr/>
          <p:nvPr/>
        </p:nvSpPr>
        <p:spPr>
          <a:xfrm>
            <a:off x="2013857" y="2416628"/>
            <a:ext cx="174171" cy="163286"/>
          </a:xfrm>
          <a:prstGeom prst="ellipse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Elipsa 19"/>
          <p:cNvSpPr/>
          <p:nvPr/>
        </p:nvSpPr>
        <p:spPr>
          <a:xfrm>
            <a:off x="2307771" y="2427514"/>
            <a:ext cx="174171" cy="163286"/>
          </a:xfrm>
          <a:prstGeom prst="ellipse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Elipsa 20"/>
          <p:cNvSpPr/>
          <p:nvPr/>
        </p:nvSpPr>
        <p:spPr>
          <a:xfrm>
            <a:off x="2623457" y="2416628"/>
            <a:ext cx="174171" cy="163286"/>
          </a:xfrm>
          <a:prstGeom prst="ellipse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Elipsa 21"/>
          <p:cNvSpPr/>
          <p:nvPr/>
        </p:nvSpPr>
        <p:spPr>
          <a:xfrm>
            <a:off x="3276600" y="2416628"/>
            <a:ext cx="174171" cy="163286"/>
          </a:xfrm>
          <a:prstGeom prst="ellipse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Elipsa 22"/>
          <p:cNvSpPr/>
          <p:nvPr/>
        </p:nvSpPr>
        <p:spPr>
          <a:xfrm>
            <a:off x="3777342" y="2416629"/>
            <a:ext cx="174171" cy="163286"/>
          </a:xfrm>
          <a:prstGeom prst="ellipse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Elipsa 23"/>
          <p:cNvSpPr/>
          <p:nvPr/>
        </p:nvSpPr>
        <p:spPr>
          <a:xfrm>
            <a:off x="4550228" y="2438400"/>
            <a:ext cx="174171" cy="163286"/>
          </a:xfrm>
          <a:prstGeom prst="ellipse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Elipsa 24"/>
          <p:cNvSpPr/>
          <p:nvPr/>
        </p:nvSpPr>
        <p:spPr>
          <a:xfrm>
            <a:off x="5105399" y="2438400"/>
            <a:ext cx="174171" cy="163286"/>
          </a:xfrm>
          <a:prstGeom prst="ellipse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Elipsa 25"/>
          <p:cNvSpPr/>
          <p:nvPr/>
        </p:nvSpPr>
        <p:spPr>
          <a:xfrm>
            <a:off x="5845629" y="2416629"/>
            <a:ext cx="174171" cy="163286"/>
          </a:xfrm>
          <a:prstGeom prst="ellipse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Elipsa 26"/>
          <p:cNvSpPr/>
          <p:nvPr/>
        </p:nvSpPr>
        <p:spPr>
          <a:xfrm>
            <a:off x="6411685" y="2416629"/>
            <a:ext cx="174171" cy="163286"/>
          </a:xfrm>
          <a:prstGeom prst="ellipse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Elipsa 27"/>
          <p:cNvSpPr/>
          <p:nvPr/>
        </p:nvSpPr>
        <p:spPr>
          <a:xfrm>
            <a:off x="7119257" y="2427514"/>
            <a:ext cx="174171" cy="163286"/>
          </a:xfrm>
          <a:prstGeom prst="ellipse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Elipsa 28"/>
          <p:cNvSpPr/>
          <p:nvPr/>
        </p:nvSpPr>
        <p:spPr>
          <a:xfrm>
            <a:off x="9013371" y="2427514"/>
            <a:ext cx="174171" cy="163286"/>
          </a:xfrm>
          <a:prstGeom prst="ellipse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Elipsa 29"/>
          <p:cNvSpPr/>
          <p:nvPr/>
        </p:nvSpPr>
        <p:spPr>
          <a:xfrm>
            <a:off x="8425543" y="2416629"/>
            <a:ext cx="174171" cy="163286"/>
          </a:xfrm>
          <a:prstGeom prst="ellipse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Elipsa 30"/>
          <p:cNvSpPr/>
          <p:nvPr/>
        </p:nvSpPr>
        <p:spPr>
          <a:xfrm>
            <a:off x="7696200" y="2438399"/>
            <a:ext cx="174171" cy="163286"/>
          </a:xfrm>
          <a:prstGeom prst="ellipse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 flipH="1">
            <a:off x="2492828" y="1730829"/>
            <a:ext cx="315685" cy="25036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3124200" y="1741714"/>
            <a:ext cx="1001486" cy="457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4408714" y="1763485"/>
            <a:ext cx="1001486" cy="457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5715000" y="1741714"/>
            <a:ext cx="1001486" cy="457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6988628" y="1752600"/>
            <a:ext cx="1001486" cy="457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8305800" y="1741714"/>
            <a:ext cx="1001486" cy="457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 flipH="1">
            <a:off x="5823857" y="1948543"/>
            <a:ext cx="315685" cy="25036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 flipH="1">
            <a:off x="4985657" y="1915887"/>
            <a:ext cx="315685" cy="25036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délník 41"/>
          <p:cNvSpPr/>
          <p:nvPr/>
        </p:nvSpPr>
        <p:spPr>
          <a:xfrm flipH="1">
            <a:off x="4495800" y="1926771"/>
            <a:ext cx="315685" cy="25036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/>
          <p:nvPr/>
        </p:nvSpPr>
        <p:spPr>
          <a:xfrm flipH="1">
            <a:off x="3690258" y="1915886"/>
            <a:ext cx="315685" cy="25036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bdélník 43"/>
          <p:cNvSpPr/>
          <p:nvPr/>
        </p:nvSpPr>
        <p:spPr>
          <a:xfrm flipH="1">
            <a:off x="3243943" y="1915886"/>
            <a:ext cx="315685" cy="25036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délník 44"/>
          <p:cNvSpPr/>
          <p:nvPr/>
        </p:nvSpPr>
        <p:spPr>
          <a:xfrm flipH="1">
            <a:off x="6281057" y="1959429"/>
            <a:ext cx="315685" cy="25036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bdélník 45"/>
          <p:cNvSpPr/>
          <p:nvPr/>
        </p:nvSpPr>
        <p:spPr>
          <a:xfrm flipH="1">
            <a:off x="7543800" y="1948543"/>
            <a:ext cx="315685" cy="25036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bdélník 46"/>
          <p:cNvSpPr/>
          <p:nvPr/>
        </p:nvSpPr>
        <p:spPr>
          <a:xfrm flipH="1">
            <a:off x="7130144" y="1937657"/>
            <a:ext cx="315685" cy="25036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bdélník 47"/>
          <p:cNvSpPr/>
          <p:nvPr/>
        </p:nvSpPr>
        <p:spPr>
          <a:xfrm flipH="1">
            <a:off x="8828314" y="1948543"/>
            <a:ext cx="315685" cy="25036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bdélník 48"/>
          <p:cNvSpPr/>
          <p:nvPr/>
        </p:nvSpPr>
        <p:spPr>
          <a:xfrm flipH="1">
            <a:off x="8403771" y="1948543"/>
            <a:ext cx="315685" cy="25036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bdélník 49"/>
          <p:cNvSpPr/>
          <p:nvPr/>
        </p:nvSpPr>
        <p:spPr>
          <a:xfrm>
            <a:off x="2416629" y="1543596"/>
            <a:ext cx="468086" cy="457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Elipsa 51"/>
          <p:cNvSpPr/>
          <p:nvPr/>
        </p:nvSpPr>
        <p:spPr>
          <a:xfrm>
            <a:off x="5127171" y="4278086"/>
            <a:ext cx="957943" cy="89263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TextovéPole 55"/>
          <p:cNvSpPr txBox="1"/>
          <p:nvPr/>
        </p:nvSpPr>
        <p:spPr>
          <a:xfrm>
            <a:off x="1948542" y="4332514"/>
            <a:ext cx="300445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/>
              <a:t>Za</a:t>
            </a:r>
            <a:endParaRPr lang="cs-CZ" sz="5400" b="1" dirty="0"/>
          </a:p>
        </p:txBody>
      </p:sp>
      <p:sp>
        <p:nvSpPr>
          <p:cNvPr id="51" name="Elipsa 50"/>
          <p:cNvSpPr/>
          <p:nvPr/>
        </p:nvSpPr>
        <p:spPr>
          <a:xfrm>
            <a:off x="11059882" y="4746172"/>
            <a:ext cx="957943" cy="89263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Elipsa 54"/>
          <p:cNvSpPr/>
          <p:nvPr/>
        </p:nvSpPr>
        <p:spPr>
          <a:xfrm>
            <a:off x="11059882" y="266204"/>
            <a:ext cx="957943" cy="892630"/>
          </a:xfrm>
          <a:prstGeom prst="ellipse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Elipsa 51"/>
          <p:cNvSpPr/>
          <p:nvPr/>
        </p:nvSpPr>
        <p:spPr>
          <a:xfrm>
            <a:off x="11059882" y="3252850"/>
            <a:ext cx="957943" cy="892630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Elipsa 52"/>
          <p:cNvSpPr/>
          <p:nvPr/>
        </p:nvSpPr>
        <p:spPr>
          <a:xfrm>
            <a:off x="11059882" y="1759527"/>
            <a:ext cx="957943" cy="89263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94213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10" fill="hold"/>
                                        <p:tgtEl>
                                          <p:spTgt spid="5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</p:childTnLst>
        </p:cTn>
      </p:par>
    </p:tnLst>
    <p:bldLst>
      <p:bldP spid="51" grpId="0" animBg="1"/>
      <p:bldP spid="53" grpId="0" animBg="1"/>
      <p:bldP spid="54" grpId="0" animBg="1"/>
      <p:bldP spid="5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Dítě a jeho psychika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Děti se učí rozpoznávat barvy a orientaci v prostoru (před, za)</a:t>
            </a:r>
          </a:p>
          <a:p>
            <a:r>
              <a:rPr lang="cs-CZ" b="1" dirty="0" smtClean="0"/>
              <a:t>Očekávání </a:t>
            </a:r>
            <a:r>
              <a:rPr lang="cs-CZ" b="1" dirty="0"/>
              <a:t>a cíle</a:t>
            </a:r>
          </a:p>
          <a:p>
            <a:r>
              <a:rPr lang="cs-CZ" dirty="0" smtClean="0"/>
              <a:t>Děti budou umět rozpoznávat barvy a budou rozumět předložkám před a za.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Snímek č. 1 – na snímku si názorně předvedeme barvy a následně děti pomocí funkce kreslení přiřazují barevný puntík k vagónku. </a:t>
            </a:r>
          </a:p>
          <a:p>
            <a:r>
              <a:rPr lang="cs-CZ" dirty="0" smtClean="0"/>
              <a:t>Snímek č. 2 – 10 – děti kliknutím na správný vagónek </a:t>
            </a:r>
            <a:r>
              <a:rPr lang="cs-CZ" dirty="0" smtClean="0"/>
              <a:t>vybírají z nabídky</a:t>
            </a:r>
            <a:r>
              <a:rPr lang="cs-CZ" dirty="0" smtClean="0"/>
              <a:t> </a:t>
            </a:r>
            <a:r>
              <a:rPr lang="cs-CZ" dirty="0" smtClean="0"/>
              <a:t>na zadaný úkol „před“ nebo „za“ danou barvou.</a:t>
            </a:r>
          </a:p>
          <a:p>
            <a:r>
              <a:rPr lang="cs-CZ" dirty="0" smtClean="0"/>
              <a:t>Program vyhodnotí správnou a špatnou odpověď pomocí animačních efektů a hypertextového odkazu.</a:t>
            </a:r>
          </a:p>
          <a:p>
            <a:r>
              <a:rPr lang="cs-CZ" dirty="0" smtClean="0"/>
              <a:t>Děti demonstrují vláček a získané dovednosti uplatňují v praxi.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s-CZ" b="1" u="sng" dirty="0" smtClean="0"/>
              <a:t>Cílem </a:t>
            </a:r>
            <a:r>
              <a:rPr lang="cs-CZ" b="1" u="sng" dirty="0"/>
              <a:t>práce </a:t>
            </a:r>
            <a:r>
              <a:rPr lang="cs-CZ" b="1" u="sng" dirty="0" smtClean="0"/>
              <a:t>je optický náhled na probírané téma.</a:t>
            </a:r>
            <a:endParaRPr lang="cs-CZ" dirty="0"/>
          </a:p>
          <a:p>
            <a:pPr lvl="0"/>
            <a:r>
              <a:rPr lang="cs-CZ" dirty="0"/>
              <a:t>Na magnetickou </a:t>
            </a:r>
            <a:r>
              <a:rPr lang="cs-CZ" dirty="0" smtClean="0"/>
              <a:t>tabulku děti přiřazují barevné vagónky dle vzoru. 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86222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16</a:t>
            </a:fld>
            <a:endParaRPr lang="cs-CZ" dirty="0"/>
          </a:p>
        </p:txBody>
      </p:sp>
      <p:sp>
        <p:nvSpPr>
          <p:cNvPr id="7" name="Zástupný symbol pro obsah 6"/>
          <p:cNvSpPr txBox="1">
            <a:spLocks noGrp="1"/>
          </p:cNvSpPr>
          <p:nvPr>
            <p:ph idx="1"/>
          </p:nvPr>
        </p:nvSpPr>
        <p:spPr>
          <a:xfrm>
            <a:off x="1341438" y="1673225"/>
            <a:ext cx="9509125" cy="32501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800" dirty="0" smtClean="0"/>
              <a:t>Vědomě využívat všech smyslů, záměrně pozorovat, postřehovat, všímat si</a:t>
            </a:r>
          </a:p>
          <a:p>
            <a:r>
              <a:rPr lang="cs-CZ" sz="1800" dirty="0" smtClean="0"/>
              <a:t>Rozlišovat a používat základní prostorové pojmy </a:t>
            </a:r>
          </a:p>
          <a:p>
            <a:r>
              <a:rPr lang="cs-CZ" sz="1800" dirty="0" smtClean="0"/>
              <a:t>Orientovat se v prostoru i v rovině</a:t>
            </a:r>
          </a:p>
          <a:p>
            <a:r>
              <a:rPr lang="cs-CZ" sz="1800" dirty="0" smtClean="0"/>
              <a:t>Orientovat se v prostoru podle slovních pokynů </a:t>
            </a:r>
            <a:endParaRPr lang="cs-CZ" sz="1800" dirty="0" smtClean="0"/>
          </a:p>
          <a:p>
            <a:r>
              <a:rPr lang="cs-CZ" sz="1800"/>
              <a:t>Děti demonstrují vláček a získané dovednosti uplatňují v praxi.</a:t>
            </a:r>
          </a:p>
          <a:p>
            <a:pPr marL="45720" indent="0">
              <a:buNone/>
            </a:pPr>
            <a:endParaRPr lang="cs-CZ" sz="1800" smtClean="0"/>
          </a:p>
          <a:p>
            <a:endParaRPr lang="cs-CZ" sz="1800" b="1" dirty="0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17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317</Words>
  <Application>Microsoft Office PowerPoint</Application>
  <PresentationFormat>Širokoúhlá obrazovka</PresentationFormat>
  <Paragraphs>62</Paragraphs>
  <Slides>17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21" baseType="lpstr">
      <vt:lpstr>Arial</vt:lpstr>
      <vt:lpstr>Century Gothic</vt:lpstr>
      <vt:lpstr>Wingdings</vt:lpstr>
      <vt:lpstr>Sheer Green 16x9</vt:lpstr>
      <vt:lpstr>Vláček - barvy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odkazy</vt:lpstr>
      <vt:lpstr>Metodický pokyn Integrovaný blok: Dítě a jeho psychika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2015-02-13T09:41:29Z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