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5" r:id="rId2"/>
    <p:sldMasterId id="2147483757" r:id="rId3"/>
    <p:sldMasterId id="2147483769" r:id="rId4"/>
  </p:sldMasterIdLst>
  <p:notesMasterIdLst>
    <p:notesMasterId r:id="rId20"/>
  </p:notesMasterIdLst>
  <p:handoutMasterIdLst>
    <p:handoutMasterId r:id="rId21"/>
  </p:handoutMasterIdLst>
  <p:sldIdLst>
    <p:sldId id="272" r:id="rId5"/>
    <p:sldId id="289" r:id="rId6"/>
    <p:sldId id="290" r:id="rId7"/>
    <p:sldId id="293" r:id="rId8"/>
    <p:sldId id="291" r:id="rId9"/>
    <p:sldId id="294" r:id="rId10"/>
    <p:sldId id="295" r:id="rId11"/>
    <p:sldId id="296" r:id="rId12"/>
    <p:sldId id="297" r:id="rId13"/>
    <p:sldId id="275" r:id="rId14"/>
    <p:sldId id="276" r:id="rId15"/>
    <p:sldId id="277" r:id="rId16"/>
    <p:sldId id="278" r:id="rId17"/>
    <p:sldId id="287" r:id="rId18"/>
    <p:sldId id="28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24" autoAdjust="0"/>
    <p:restoredTop sz="83455" autoAdjust="0"/>
  </p:normalViewPr>
  <p:slideViewPr>
    <p:cSldViewPr snapToGrid="0">
      <p:cViewPr>
        <p:scale>
          <a:sx n="80" d="100"/>
          <a:sy n="80" d="100"/>
        </p:scale>
        <p:origin x="-180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930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3189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850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33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8423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798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47256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960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5888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323649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4842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11389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1665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7661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2909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5694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4884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5663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97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14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22289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445011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4571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621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cs-CZ" sz="7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Třídíme odpad</a:t>
            </a:r>
            <a:endParaRPr lang="cs-CZ" sz="7200" b="0" i="0" dirty="0">
              <a:solidFill>
                <a:schemeClr val="accent3">
                  <a:lumMod val="60000"/>
                  <a:lumOff val="40000"/>
                </a:schemeClr>
              </a:solidFill>
              <a:latin typeface="Century Gothic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Hana Součková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38599" y="4765218"/>
            <a:ext cx="7235404" cy="1576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561" y="1096475"/>
            <a:ext cx="4794374" cy="359578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1678" y="1096474"/>
            <a:ext cx="4793088" cy="359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431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15434" y="536607"/>
            <a:ext cx="2470484" cy="18528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04376" y="650364"/>
            <a:ext cx="2167133" cy="16253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780" y="2582875"/>
            <a:ext cx="3112169" cy="23341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86290" y="2421653"/>
            <a:ext cx="3327132" cy="2495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0514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1514" y="90871"/>
            <a:ext cx="6849980" cy="5137485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096" r="16535" b="5439"/>
          <a:stretch/>
        </p:blipFill>
        <p:spPr>
          <a:xfrm rot="5400000">
            <a:off x="757989" y="-39802"/>
            <a:ext cx="2237874" cy="30306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75" r="15482" b="3860"/>
          <a:stretch/>
        </p:blipFill>
        <p:spPr>
          <a:xfrm rot="5400000">
            <a:off x="795385" y="2382128"/>
            <a:ext cx="2219718" cy="3087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412" r="11929" b="9824"/>
          <a:stretch/>
        </p:blipFill>
        <p:spPr>
          <a:xfrm rot="5400000">
            <a:off x="9052030" y="924789"/>
            <a:ext cx="2239908" cy="29904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55" r="19562"/>
          <a:stretch/>
        </p:blipFill>
        <p:spPr>
          <a:xfrm rot="5400000">
            <a:off x="9162002" y="3205343"/>
            <a:ext cx="2055510" cy="3011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343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096" r="16535" b="5439"/>
          <a:stretch/>
        </p:blipFill>
        <p:spPr>
          <a:xfrm rot="5400000">
            <a:off x="4435007" y="1353142"/>
            <a:ext cx="2237874" cy="30306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941" y="420062"/>
            <a:ext cx="2423749" cy="1817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3976" y="3154660"/>
            <a:ext cx="2295714" cy="17217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042" y="3358673"/>
            <a:ext cx="2406316" cy="18047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6172" y="704810"/>
            <a:ext cx="2277979" cy="1708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44398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941" y="420062"/>
            <a:ext cx="2423749" cy="1817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3976" y="3154660"/>
            <a:ext cx="2295714" cy="17217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042" y="3358673"/>
            <a:ext cx="2406316" cy="18047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6172" y="704810"/>
            <a:ext cx="2277979" cy="17084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75" r="15482" b="3860"/>
          <a:stretch/>
        </p:blipFill>
        <p:spPr>
          <a:xfrm rot="5400000">
            <a:off x="4561025" y="1708359"/>
            <a:ext cx="2219718" cy="308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3204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941" y="420062"/>
            <a:ext cx="2423749" cy="1817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3976" y="3154660"/>
            <a:ext cx="2295714" cy="17217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042" y="3358673"/>
            <a:ext cx="2406316" cy="18047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6172" y="704810"/>
            <a:ext cx="2277979" cy="17084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412" r="11929" b="9824"/>
          <a:stretch/>
        </p:blipFill>
        <p:spPr>
          <a:xfrm rot="5400000">
            <a:off x="4357850" y="1790428"/>
            <a:ext cx="2239908" cy="2990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7735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0941" y="420062"/>
            <a:ext cx="2423749" cy="1817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3976" y="3154660"/>
            <a:ext cx="2295714" cy="17217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042" y="3358673"/>
            <a:ext cx="2406316" cy="18047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6172" y="704810"/>
            <a:ext cx="2277979" cy="17084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55" r="19562"/>
          <a:stretch/>
        </p:blipFill>
        <p:spPr>
          <a:xfrm rot="5400000">
            <a:off x="4450049" y="1852709"/>
            <a:ext cx="2055510" cy="3011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095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59" t="6842" r="10878" b="12631"/>
          <a:stretch/>
        </p:blipFill>
        <p:spPr>
          <a:xfrm>
            <a:off x="4680284" y="1082843"/>
            <a:ext cx="5558589" cy="393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308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</a:t>
            </a:r>
            <a:r>
              <a:rPr lang="cs-CZ" sz="2800" smtClean="0">
                <a:latin typeface="Calibri" panose="020F0502020204030204" pitchFamily="34" charset="0"/>
              </a:rPr>
              <a:t>(psychologická)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302607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použití správného třídění odpadů a vztahu k přírodě.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0160" y="2262076"/>
            <a:ext cx="9509760" cy="352481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snímek – děti určují čisté a znečištěné prostředí – Co je správně?</a:t>
            </a:r>
          </a:p>
          <a:p>
            <a:r>
              <a:rPr lang="cs-CZ" sz="2400" dirty="0" smtClean="0"/>
              <a:t>3. snímek – druhy odpadních nádob</a:t>
            </a:r>
          </a:p>
          <a:p>
            <a:r>
              <a:rPr lang="cs-CZ" sz="2400" dirty="0" smtClean="0"/>
              <a:t>4. – 7. snímek děti pomocí lišty pera určí správný kontejner pro jednotlivé odpadky</a:t>
            </a:r>
          </a:p>
          <a:p>
            <a:r>
              <a:rPr lang="cs-CZ" sz="2400" dirty="0" smtClean="0"/>
              <a:t>Využití </a:t>
            </a:r>
            <a:r>
              <a:rPr lang="cs-CZ" sz="2400" dirty="0" err="1" smtClean="0"/>
              <a:t>KUMUČe</a:t>
            </a:r>
            <a:r>
              <a:rPr lang="cs-CZ" sz="2400" dirty="0" smtClean="0"/>
              <a:t> – viz 8. snímek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5"/>
            <a:ext cx="7415464" cy="3670173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339</Words>
  <Application>Microsoft Office PowerPoint</Application>
  <PresentationFormat>Vlastní</PresentationFormat>
  <Paragraphs>66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Talent</vt:lpstr>
      <vt:lpstr>Motiv Office</vt:lpstr>
      <vt:lpstr>1_Motiv Office</vt:lpstr>
      <vt:lpstr>Třídíme odpad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Využití KUMUČe</vt:lpstr>
      <vt:lpstr>Použité odkazy</vt:lpstr>
      <vt:lpstr>Metodický pokyn Integrovaný blok: Dítě a jeho psychika (psychologická)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2015-03-23T21:12:49Z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