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5" r:id="rId2"/>
    <p:sldMasterId id="2147483757" r:id="rId3"/>
  </p:sldMasterIdLst>
  <p:notesMasterIdLst>
    <p:notesMasterId r:id="rId14"/>
  </p:notesMasterIdLst>
  <p:handoutMasterIdLst>
    <p:handoutMasterId r:id="rId15"/>
  </p:handoutMasterIdLst>
  <p:sldIdLst>
    <p:sldId id="272" r:id="rId4"/>
    <p:sldId id="289" r:id="rId5"/>
    <p:sldId id="290" r:id="rId6"/>
    <p:sldId id="291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24" autoAdjust="0"/>
    <p:restoredTop sz="83455" autoAdjust="0"/>
  </p:normalViewPr>
  <p:slideViewPr>
    <p:cSldViewPr snapToGrid="0">
      <p:cViewPr varScale="1">
        <p:scale>
          <a:sx n="82" d="100"/>
          <a:sy n="82" d="100"/>
        </p:scale>
        <p:origin x="-102" y="-59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820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25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4679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3402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3855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283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2023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732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6142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475837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1974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9583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10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664" y="1445990"/>
            <a:ext cx="10750549" cy="1470025"/>
          </a:xfrm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</a:pPr>
            <a:r>
              <a:rPr lang="cs-CZ" sz="7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Přecházení silnice I.</a:t>
            </a:r>
            <a:endParaRPr lang="cs-CZ" sz="7200" b="0" i="0" dirty="0">
              <a:solidFill>
                <a:schemeClr val="accent3">
                  <a:lumMod val="60000"/>
                  <a:lumOff val="40000"/>
                </a:schemeClr>
              </a:solidFill>
              <a:latin typeface="Century Gothic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20726" y="3126043"/>
            <a:ext cx="10750549" cy="17526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Hana Součková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68243" y="4717117"/>
            <a:ext cx="7962836" cy="168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8474170">
            <a:off x="-1844654" y="1858173"/>
            <a:ext cx="12876393" cy="1732737"/>
          </a:xfrm>
          <a:prstGeom prst="rect">
            <a:avLst/>
          </a:prstGeom>
          <a:solidFill>
            <a:schemeClr val="accent3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" t="84564" r="66113"/>
          <a:stretch/>
        </p:blipFill>
        <p:spPr>
          <a:xfrm rot="16200000">
            <a:off x="645607" y="726487"/>
            <a:ext cx="2080952" cy="14019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970" b="96667" l="16013" r="819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17" t="51268" r="15189" b="3099"/>
          <a:stretch/>
        </p:blipFill>
        <p:spPr>
          <a:xfrm>
            <a:off x="7695025" y="2467937"/>
            <a:ext cx="2137258" cy="18416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364" b="41273" l="21518" r="821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6948" r="17774" b="57746"/>
          <a:stretch/>
        </p:blipFill>
        <p:spPr>
          <a:xfrm>
            <a:off x="9198438" y="4428416"/>
            <a:ext cx="1815921" cy="1452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91" t="53897" r="14931" b="21127"/>
          <a:stretch/>
        </p:blipFill>
        <p:spPr>
          <a:xfrm>
            <a:off x="9946821" y="2948319"/>
            <a:ext cx="1854559" cy="8809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87" t="5209" b="75208"/>
          <a:stretch/>
        </p:blipFill>
        <p:spPr>
          <a:xfrm>
            <a:off x="6098214" y="-90185"/>
            <a:ext cx="2066993" cy="151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9860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0833E-6 6.66667E-6 L -5.20833E-6 6.66667E-6 C -0.00274 0.00232 -0.00561 0.00464 -0.00834 0.00741 C -0.01056 0.00973 -0.01264 0.01228 -0.01472 0.01482 C -0.01615 0.01691 -0.01746 0.01899 -0.01902 0.02061 C -0.01993 0.02153 -0.0211 0.02177 -0.02214 0.02246 C -0.02605 0.03288 -0.0224 0.02454 -0.03061 0.03566 C -0.03243 0.03797 -0.03582 0.04283 -0.03803 0.04491 C -0.03933 0.0463 -0.04089 0.04723 -0.0422 0.04862 C -0.04688 0.05348 -0.04415 0.0514 -0.04858 0.05811 C -0.04988 0.06019 -0.05131 0.06204 -0.05274 0.06366 C -0.05704 0.06853 -0.05795 0.06691 -0.06225 0.07316 C -0.06459 0.07663 -0.06615 0.08149 -0.06863 0.0845 C -0.06967 0.08566 -0.07071 0.08704 -0.07175 0.0882 C -0.07475 0.09121 -0.07657 0.09167 -0.07918 0.09561 C -0.08556 0.10533 -0.08074 0.10163 -0.0866 0.1051 C -0.09428 0.11413 -0.08451 0.10302 -0.09402 0.11251 C -0.09506 0.11366 -0.0961 0.11505 -0.09714 0.11644 C -0.10001 0.12015 -0.10248 0.12478 -0.10561 0.12755 C -0.10704 0.12894 -0.10847 0.12987 -0.10977 0.13149 C -0.11134 0.13311 -0.11264 0.13496 -0.11407 0.13704 C -0.11511 0.13866 -0.11589 0.14121 -0.1172 0.1426 C -0.11811 0.14376 -0.11941 0.14353 -0.12032 0.14445 C -0.12214 0.14607 -0.12657 0.15232 -0.12774 0.15394 C -0.12983 0.15649 -0.13165 0.15996 -0.13412 0.16135 L -0.13725 0.1632 C -0.14037 0.16737 -0.14155 0.16922 -0.14467 0.17269 C -0.14636 0.17454 -0.14819 0.1764 -0.15001 0.17825 C -0.15743 0.18728 -0.15066 0.18149 -0.15951 0.18774 C -0.16056 0.19028 -0.16134 0.19329 -0.16264 0.19515 C -0.1655 0.19978 -0.16967 0.20209 -0.17319 0.20464 C -0.1754 0.20857 -0.17878 0.21528 -0.18165 0.21783 C -0.18295 0.21899 -0.18451 0.21899 -0.18582 0.21968 C -0.19688 0.23542 -0.18477 0.21945 -0.19858 0.23288 C -0.20014 0.23427 -0.20118 0.23681 -0.20274 0.23843 C -0.20873 0.24422 -0.20652 0.24028 -0.21121 0.24399 C -0.21342 0.24584 -0.2155 0.24746 -0.21759 0.24978 C -0.21902 0.2514 -0.22019 0.25371 -0.22175 0.25533 C -0.22514 0.2588 -0.22905 0.26089 -0.2323 0.26482 C -0.23334 0.26598 -0.23438 0.2676 -0.23556 0.26853 C -0.23686 0.26945 -0.23829 0.26968 -0.23972 0.27038 C -0.24155 0.27246 -0.24584 0.27755 -0.24714 0.27987 C -0.24832 0.28195 -0.2491 0.28496 -0.25027 0.28728 C -0.25235 0.29098 -0.25405 0.29144 -0.25665 0.29283 C -0.26069 0.30371 -0.25639 0.29422 -0.26303 0.30232 C -0.26628 0.30649 -0.26902 0.31181 -0.27253 0.31552 C -0.27423 0.31737 -0.27605 0.31899 -0.27774 0.32107 C -0.281 0.32524 -0.28438 0.32917 -0.28725 0.33427 C -0.28829 0.33612 -0.28933 0.3382 -0.2905 0.33982 C -0.29142 0.34121 -0.29272 0.34214 -0.29363 0.34353 C -0.29584 0.34723 -0.29753 0.35163 -0.30001 0.35487 C -0.30131 0.35672 -0.30274 0.3588 -0.30418 0.36042 C -0.30626 0.3632 -0.3099 0.36691 -0.3116 0.36991 C -0.31355 0.37339 -0.31485 0.37778 -0.31681 0.38126 C -0.31772 0.38288 -0.31902 0.38357 -0.32006 0.38496 C -0.32905 0.39862 -0.32019 0.38751 -0.32735 0.3963 C -0.33243 0.4095 -0.32592 0.39353 -0.33373 0.40741 C -0.33972 0.41806 -0.331 0.4088 -0.34011 0.41691 C -0.34832 0.43149 -0.34415 0.42802 -0.35066 0.43195 C -0.35339 0.43797 -0.35509 0.44329 -0.35912 0.447 C -0.36043 0.44816 -0.36186 0.44816 -0.36329 0.44885 C -0.36524 0.45903 -0.36303 0.45116 -0.36967 0.46019 C -0.37084 0.46158 -0.37162 0.46413 -0.3728 0.46575 C -0.3741 0.46737 -0.37579 0.46806 -0.37709 0.46945 C -0.38282 0.47593 -0.38412 0.47964 -0.38972 0.4845 C -0.39076 0.48542 -0.39181 0.48566 -0.39285 0.48635 C -0.39402 0.4882 -0.39493 0.49028 -0.3961 0.49214 C -0.40183 0.50001 -0.40339 0.49978 -0.40977 0.50695 C -0.41134 0.5088 -0.41251 0.51089 -0.41407 0.51274 C -0.41576 0.51482 -0.41759 0.51644 -0.41928 0.51829 C -0.42149 0.52084 -0.42345 0.52339 -0.42566 0.52593 C -0.42918 0.52964 -0.43295 0.53265 -0.43621 0.53704 L -0.44467 0.54839 C -0.4461 0.55024 -0.4474 0.55232 -0.44884 0.55394 C -0.45274 0.55834 -0.45665 0.56274 -0.46056 0.56714 C -0.47227 0.58103 -0.45808 0.56482 -0.46785 0.57848 C -0.46993 0.58126 -0.47214 0.58334 -0.47423 0.58589 C -0.47423 0.58589 -0.48061 0.59353 -0.48061 0.59353 C -0.4823 0.59538 -0.48425 0.59677 -0.48582 0.59908 L -0.50066 0.61968 C -0.50209 0.62177 -0.50326 0.62408 -0.50483 0.62547 C -0.52605 0.64422 -0.50574 0.62408 -0.51655 0.63843 C -0.52618 0.6514 -0.51772 0.63496 -0.52918 0.65533 C -0.53074 0.65834 -0.53178 0.66204 -0.53334 0.66482 C -0.53425 0.66644 -0.53569 0.66714 -0.5366 0.66853 C -0.5392 0.67269 -0.54155 0.67732 -0.54402 0.68172 C -0.54467 0.68427 -0.54493 0.68728 -0.5461 0.68936 C -0.54688 0.69075 -0.54832 0.69005 -0.54923 0.69121 C -0.55053 0.6926 -0.55144 0.69468 -0.55235 0.69677 C -0.55352 0.69908 -0.55444 0.70186 -0.55561 0.70417 C -0.55652 0.70626 -0.55782 0.70788 -0.55873 0.70996 C -0.55951 0.71158 -0.5599 0.7139 -0.56082 0.71552 C -0.56212 0.71783 -0.56381 0.71899 -0.56511 0.72107 C -0.56668 0.72408 -0.56759 0.72802 -0.56928 0.73056 C -0.57019 0.73195 -0.57149 0.73149 -0.57253 0.73241 C -0.57358 0.73357 -0.57462 0.73473 -0.57566 0.73612 C -0.57683 0.73797 -0.57774 0.74005 -0.57878 0.74191 C -0.58048 0.74445 -0.58217 0.747 -0.58399 0.74931 C -0.58504 0.7507 -0.58621 0.75163 -0.58712 0.75302 C -0.58829 0.75487 -0.58907 0.75741 -0.59037 0.7588 C -0.59194 0.76066 -0.59389 0.76135 -0.59558 0.76251 C -0.59819 0.76714 -0.59975 0.77084 -0.603 0.77385 C -0.60405 0.77478 -0.60509 0.77501 -0.60613 0.7757 C -0.60756 0.77778 -0.6129 0.78635 -0.61563 0.7889 C -0.61668 0.78959 -0.61772 0.79005 -0.61889 0.79075 C -0.62097 0.79329 -0.62332 0.79491 -0.62514 0.79816 C -0.62618 0.80001 -0.62709 0.80232 -0.62839 0.80394 C -0.62931 0.80487 -0.63048 0.80487 -0.63152 0.80579 C -0.63269 0.80672 -0.6336 0.80834 -0.63464 0.8095 C -0.63608 0.81089 -0.63751 0.81204 -0.63894 0.8132 C -0.64115 0.81945 -0.63972 0.81876 -0.64207 0.81876 L -0.64636 0.81876 " pathEditMode="relative" ptsTypes="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5.18519E-6 L -1.875E-6 5.18519E-6 C 0.00352 0.00302 0.00703 0.00603 0.01055 0.00927 C 0.01719 0.01575 0.01016 0.01089 0.0168 0.01482 C 0.01823 0.0169 0.01966 0.01853 0.0211 0.02061 C 0.02214 0.02223 0.02292 0.02501 0.02422 0.02616 C 0.02618 0.02802 0.02852 0.02825 0.0306 0.02987 C 0.03399 0.03265 0.03633 0.0389 0.03907 0.04306 C 0.04193 0.04769 0.04297 0.04677 0.04636 0.0507 C 0.04792 0.05232 0.04922 0.0544 0.05065 0.05626 C 0.0517 0.05765 0.05274 0.05857 0.05378 0.05996 C 0.05664 0.06366 0.05938 0.06783 0.06224 0.0713 C 0.06433 0.07385 0.06706 0.07524 0.06862 0.07871 C 0.07266 0.08843 0.07019 0.08496 0.07604 0.09005 C 0.07735 0.0926 0.07852 0.09561 0.08021 0.09746 C 0.08151 0.09885 0.08321 0.09815 0.08451 0.09931 C 0.08607 0.10093 0.08724 0.10325 0.08868 0.1051 C 0.08933 0.10695 0.08985 0.10927 0.09076 0.11065 C 0.09193 0.11251 0.09362 0.11297 0.09506 0.11436 C 0.0961 0.11552 0.09714 0.11714 0.09818 0.11829 C 0.09948 0.11968 0.10104 0.12061 0.10235 0.122 C 0.10456 0.12431 0.10664 0.12686 0.10873 0.1294 L 0.11511 0.13704 C 0.11615 0.1382 0.11719 0.13959 0.11823 0.14075 C 0.11993 0.1426 0.12214 0.14376 0.12357 0.1463 C 0.12591 0.15047 0.12696 0.15325 0.12982 0.15579 C 0.13086 0.15672 0.13203 0.15695 0.13308 0.15765 C 0.13451 0.1588 0.13594 0.15996 0.13724 0.16135 C 0.14245 0.16714 0.14076 0.16783 0.14675 0.17269 C 0.14883 0.17431 0.15313 0.1764 0.15313 0.1764 C 0.15886 0.18658 0.15365 0.17871 0.16368 0.18774 C 0.16485 0.18866 0.16576 0.19028 0.1668 0.19144 C 0.16888 0.19353 0.1711 0.19515 0.17318 0.197 C 0.17631 0.20255 0.17709 0.2051 0.18164 0.20834 C 0.18399 0.21019 0.18659 0.21089 0.18907 0.21204 C 0.19011 0.21343 0.19102 0.21482 0.19219 0.21575 C 0.19323 0.21667 0.19427 0.2169 0.19532 0.21783 C 0.19675 0.21876 0.19818 0.22015 0.19961 0.22153 C 0.20144 0.22315 0.203 0.22547 0.20482 0.22709 C 0.20586 0.22802 0.20703 0.22802 0.20808 0.22894 C 0.20912 0.2301 0.21016 0.23149 0.2112 0.23265 C 0.21263 0.2345 0.21381 0.23704 0.21537 0.23843 C 0.21706 0.23959 0.21901 0.23959 0.22071 0.24028 C 0.22214 0.24075 0.22357 0.24144 0.225 0.24214 C 0.22865 0.247 0.23308 0.25371 0.23763 0.25533 L 0.24284 0.25718 C 0.24571 0.25973 0.24831 0.26297 0.25131 0.26459 L 0.25769 0.26853 C 0.26706 0.2794 0.25209 0.26251 0.26719 0.27593 C 0.2724 0.28056 0.26993 0.27871 0.27461 0.28149 C 0.27631 0.28403 0.278 0.28704 0.27982 0.28913 C 0.28151 0.29075 0.28334 0.29167 0.28516 0.29283 C 0.29154 0.297 0.29089 0.29561 0.29675 0.30047 C 0.30769 0.30903 0.29479 0.29862 0.30417 0.30973 C 0.30508 0.31089 0.30625 0.31089 0.30729 0.31158 C 0.31485 0.32061 0.3056 0.31042 0.31472 0.31737 C 0.31758 0.31945 0.32032 0.32223 0.32318 0.32478 C 0.32318 0.32478 0.33164 0.33218 0.33164 0.33218 C 0.33269 0.33357 0.3336 0.33519 0.33477 0.33612 C 0.33607 0.33704 0.33763 0.33728 0.33907 0.33797 C 0.34219 0.34167 0.34271 0.3426 0.34636 0.34538 C 0.3474 0.3463 0.34857 0.34653 0.34961 0.34723 C 0.36146 0.35695 0.35404 0.35302 0.36224 0.35672 C 0.3655 0.36042 0.36589 0.36135 0.36966 0.36413 C 0.37071 0.36505 0.37175 0.36552 0.37279 0.36598 C 0.375 0.36853 0.37774 0.37223 0.38021 0.37362 C 0.38229 0.37478 0.38451 0.37478 0.38659 0.37547 L 0.39284 0.37917 C 0.39401 0.37987 0.39506 0.38033 0.3961 0.38103 C 0.39753 0.38241 0.39883 0.3838 0.40026 0.38496 C 0.40248 0.38658 0.4056 0.38774 0.40769 0.38866 C 0.40873 0.39052 0.40964 0.39283 0.41081 0.39422 C 0.41172 0.39538 0.41302 0.39515 0.41407 0.39607 C 0.41511 0.39723 0.41615 0.39885 0.41719 0.39978 C 0.41862 0.40116 0.42006 0.40232 0.42136 0.40371 C 0.42409 0.41065 0.42266 0.40765 0.42565 0.41297 L 0.42565 0.41297 L 0.4405 0.4169 " pathEditMode="relative" ptsTypes="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8474170">
            <a:off x="-1844654" y="1858173"/>
            <a:ext cx="12876393" cy="1732737"/>
          </a:xfrm>
          <a:prstGeom prst="rect">
            <a:avLst/>
          </a:prstGeom>
          <a:solidFill>
            <a:schemeClr val="accent3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" t="84564" r="66113"/>
          <a:stretch/>
        </p:blipFill>
        <p:spPr>
          <a:xfrm rot="16200000">
            <a:off x="684253" y="726486"/>
            <a:ext cx="2080952" cy="14019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970" b="96667" l="16013" r="819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17" t="51268" r="15189" b="3099"/>
          <a:stretch/>
        </p:blipFill>
        <p:spPr>
          <a:xfrm>
            <a:off x="7695025" y="2467937"/>
            <a:ext cx="2137258" cy="18416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364" b="41273" l="21518" r="821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6948" r="17774" b="57746"/>
          <a:stretch/>
        </p:blipFill>
        <p:spPr>
          <a:xfrm>
            <a:off x="9198438" y="4428416"/>
            <a:ext cx="1815921" cy="1452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91" t="53897" r="14931" b="21127"/>
          <a:stretch/>
        </p:blipFill>
        <p:spPr>
          <a:xfrm>
            <a:off x="9946821" y="2948319"/>
            <a:ext cx="1854559" cy="8809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87" t="5209" b="75208"/>
          <a:stretch/>
        </p:blipFill>
        <p:spPr>
          <a:xfrm>
            <a:off x="6098214" y="-90185"/>
            <a:ext cx="2066993" cy="151764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 rot="19268722">
            <a:off x="3213155" y="2107949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9268722">
            <a:off x="3466891" y="2400469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9268722">
            <a:off x="3720627" y="2701881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9268722">
            <a:off x="3974363" y="3007274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213" t="3334" b="52917"/>
          <a:stretch/>
        </p:blipFill>
        <p:spPr>
          <a:xfrm rot="16200000">
            <a:off x="4086128" y="49747"/>
            <a:ext cx="1025841" cy="10878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91" t="54583" r="3735" b="2708"/>
          <a:stretch/>
        </p:blipFill>
        <p:spPr>
          <a:xfrm rot="16200000">
            <a:off x="2954951" y="143300"/>
            <a:ext cx="972098" cy="967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9059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0833E-6 6.66667E-6 L -5.20833E-6 6.66667E-6 C -0.00274 0.00232 -0.00561 0.00464 -0.00834 0.00741 C -0.01056 0.00973 -0.01264 0.01228 -0.01472 0.01482 C -0.01615 0.01691 -0.01746 0.01899 -0.01902 0.02061 C -0.01993 0.02153 -0.0211 0.02177 -0.02214 0.02246 C -0.02605 0.03288 -0.0224 0.02454 -0.03061 0.03566 C -0.03243 0.03797 -0.03582 0.04283 -0.03803 0.04491 C -0.03933 0.0463 -0.04089 0.04723 -0.0422 0.04862 C -0.04688 0.05348 -0.04415 0.0514 -0.04858 0.05811 C -0.04988 0.06019 -0.05131 0.06204 -0.05274 0.06366 C -0.05704 0.06853 -0.05795 0.06691 -0.06225 0.07316 C -0.06459 0.07663 -0.06615 0.08149 -0.06863 0.0845 C -0.06967 0.08566 -0.07071 0.08704 -0.07175 0.0882 C -0.07475 0.09121 -0.07657 0.09167 -0.07918 0.09561 C -0.08556 0.10533 -0.08074 0.10163 -0.0866 0.1051 C -0.09428 0.11413 -0.08451 0.10302 -0.09402 0.11251 C -0.09506 0.11366 -0.0961 0.11505 -0.09714 0.11644 C -0.10001 0.12015 -0.10248 0.12478 -0.10561 0.12755 C -0.10704 0.12894 -0.10847 0.12987 -0.10977 0.13149 C -0.11134 0.13311 -0.11264 0.13496 -0.11407 0.13704 C -0.11511 0.13866 -0.11589 0.14121 -0.1172 0.1426 C -0.11811 0.14376 -0.11941 0.14353 -0.12032 0.14445 C -0.12214 0.14607 -0.12657 0.15232 -0.12774 0.15394 C -0.12983 0.15649 -0.13165 0.15996 -0.13412 0.16135 L -0.13725 0.1632 C -0.14037 0.16737 -0.14155 0.16922 -0.14467 0.17269 C -0.14636 0.17454 -0.14819 0.1764 -0.15001 0.17825 C -0.15743 0.18728 -0.15066 0.18149 -0.15951 0.18774 C -0.16056 0.19028 -0.16134 0.19329 -0.16264 0.19515 C -0.1655 0.19978 -0.16967 0.20209 -0.17319 0.20464 C -0.1754 0.20857 -0.17878 0.21528 -0.18165 0.21783 C -0.18295 0.21899 -0.18451 0.21899 -0.18582 0.21968 C -0.19688 0.23542 -0.18477 0.21945 -0.19858 0.23288 C -0.20014 0.23427 -0.20118 0.23681 -0.20274 0.23843 C -0.20873 0.24422 -0.20652 0.24028 -0.21121 0.24399 C -0.21342 0.24584 -0.2155 0.24746 -0.21759 0.24978 C -0.21902 0.2514 -0.22019 0.25371 -0.22175 0.25533 C -0.22514 0.2588 -0.22905 0.26089 -0.2323 0.26482 C -0.23334 0.26598 -0.23438 0.2676 -0.23556 0.26853 C -0.23686 0.26945 -0.23829 0.26968 -0.23972 0.27038 C -0.24155 0.27246 -0.24584 0.27755 -0.24714 0.27987 C -0.24832 0.28195 -0.2491 0.28496 -0.25027 0.28728 C -0.25235 0.29098 -0.25405 0.29144 -0.25665 0.29283 C -0.26069 0.30371 -0.25639 0.29422 -0.26303 0.30232 C -0.26628 0.30649 -0.26902 0.31181 -0.27253 0.31552 C -0.27423 0.31737 -0.27605 0.31899 -0.27774 0.32107 C -0.281 0.32524 -0.28438 0.32917 -0.28725 0.33427 C -0.28829 0.33612 -0.28933 0.3382 -0.2905 0.33982 C -0.29142 0.34121 -0.29272 0.34214 -0.29363 0.34353 C -0.29584 0.34723 -0.29753 0.35163 -0.30001 0.35487 C -0.30131 0.35672 -0.30274 0.3588 -0.30418 0.36042 C -0.30626 0.3632 -0.3099 0.36691 -0.3116 0.36991 C -0.31355 0.37339 -0.31485 0.37778 -0.31681 0.38126 C -0.31772 0.38288 -0.31902 0.38357 -0.32006 0.38496 C -0.32905 0.39862 -0.32019 0.38751 -0.32735 0.3963 C -0.33243 0.4095 -0.32592 0.39353 -0.33373 0.40741 C -0.33972 0.41806 -0.331 0.4088 -0.34011 0.41691 C -0.34832 0.43149 -0.34415 0.42802 -0.35066 0.43195 C -0.35339 0.43797 -0.35509 0.44329 -0.35912 0.447 C -0.36043 0.44816 -0.36186 0.44816 -0.36329 0.44885 C -0.36524 0.45903 -0.36303 0.45116 -0.36967 0.46019 C -0.37084 0.46158 -0.37162 0.46413 -0.3728 0.46575 C -0.3741 0.46737 -0.37579 0.46806 -0.37709 0.46945 C -0.38282 0.47593 -0.38412 0.47964 -0.38972 0.4845 C -0.39076 0.48542 -0.39181 0.48566 -0.39285 0.48635 C -0.39402 0.4882 -0.39493 0.49028 -0.3961 0.49214 C -0.40183 0.50001 -0.40339 0.49978 -0.40977 0.50695 C -0.41134 0.5088 -0.41251 0.51089 -0.41407 0.51274 C -0.41576 0.51482 -0.41759 0.51644 -0.41928 0.51829 C -0.42149 0.52084 -0.42345 0.52339 -0.42566 0.52593 C -0.42918 0.52964 -0.43295 0.53265 -0.43621 0.53704 L -0.44467 0.54839 C -0.4461 0.55024 -0.4474 0.55232 -0.44884 0.55394 C -0.45274 0.55834 -0.45665 0.56274 -0.46056 0.56714 C -0.47227 0.58103 -0.45808 0.56482 -0.46785 0.57848 C -0.46993 0.58126 -0.47214 0.58334 -0.47423 0.58589 C -0.47423 0.58589 -0.48061 0.59353 -0.48061 0.59353 C -0.4823 0.59538 -0.48425 0.59677 -0.48582 0.59908 L -0.50066 0.61968 C -0.50209 0.62177 -0.50326 0.62408 -0.50483 0.62547 C -0.52605 0.64422 -0.50574 0.62408 -0.51655 0.63843 C -0.52618 0.6514 -0.51772 0.63496 -0.52918 0.65533 C -0.53074 0.65834 -0.53178 0.66204 -0.53334 0.66482 C -0.53425 0.66644 -0.53569 0.66714 -0.5366 0.66853 C -0.5392 0.67269 -0.54155 0.67732 -0.54402 0.68172 C -0.54467 0.68427 -0.54493 0.68728 -0.5461 0.68936 C -0.54688 0.69075 -0.54832 0.69005 -0.54923 0.69121 C -0.55053 0.6926 -0.55144 0.69468 -0.55235 0.69677 C -0.55352 0.69908 -0.55444 0.70186 -0.55561 0.70417 C -0.55652 0.70626 -0.55782 0.70788 -0.55873 0.70996 C -0.55951 0.71158 -0.5599 0.7139 -0.56082 0.71552 C -0.56212 0.71783 -0.56381 0.71899 -0.56511 0.72107 C -0.56668 0.72408 -0.56759 0.72802 -0.56928 0.73056 C -0.57019 0.73195 -0.57149 0.73149 -0.57253 0.73241 C -0.57358 0.73357 -0.57462 0.73473 -0.57566 0.73612 C -0.57683 0.73797 -0.57774 0.74005 -0.57878 0.74191 C -0.58048 0.74445 -0.58217 0.747 -0.58399 0.74931 C -0.58504 0.7507 -0.58621 0.75163 -0.58712 0.75302 C -0.58829 0.75487 -0.58907 0.75741 -0.59037 0.7588 C -0.59194 0.76066 -0.59389 0.76135 -0.59558 0.76251 C -0.59819 0.76714 -0.59975 0.77084 -0.603 0.77385 C -0.60405 0.77478 -0.60509 0.77501 -0.60613 0.7757 C -0.60756 0.77778 -0.6129 0.78635 -0.61563 0.7889 C -0.61668 0.78959 -0.61772 0.79005 -0.61889 0.79075 C -0.62097 0.79329 -0.62332 0.79491 -0.62514 0.79816 C -0.62618 0.80001 -0.62709 0.80232 -0.62839 0.80394 C -0.62931 0.80487 -0.63048 0.80487 -0.63152 0.80579 C -0.63269 0.80672 -0.6336 0.80834 -0.63464 0.8095 C -0.63608 0.81089 -0.63751 0.81204 -0.63894 0.8132 C -0.64115 0.81945 -0.63972 0.81876 -0.64207 0.81876 L -0.64636 0.81876 " pathEditMode="relative" ptsTypes="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54 -0.04583 L 0.03554 -0.0456 C 0.03906 -0.04282 0.04257 -0.03981 0.04609 -0.03657 C 0.05273 -0.03009 0.0457 -0.03495 0.05234 -0.03102 C 0.05377 -0.02893 0.0552 -0.02731 0.05664 -0.02523 C 0.05768 -0.02361 0.05846 -0.02083 0.05976 -0.01967 C 0.06172 -0.01782 0.06406 -0.01759 0.06614 -0.01597 C 0.06953 -0.01319 0.07187 -0.00694 0.07461 -0.00278 C 0.07747 0.00185 0.07851 0.00093 0.0819 0.00486 C 0.08346 0.00648 0.08476 0.00857 0.08619 0.01042 C 0.08724 0.01181 0.08828 0.01273 0.08932 0.01412 C 0.09218 0.01783 0.09492 0.02199 0.09778 0.02546 C 0.09987 0.02801 0.1026 0.0294 0.10416 0.03287 C 0.1082 0.04259 0.10573 0.03912 0.11158 0.04421 C 0.11289 0.04676 0.11406 0.04977 0.11575 0.05162 C 0.11705 0.05301 0.11875 0.05232 0.12005 0.05347 C 0.12161 0.05509 0.12278 0.05741 0.12422 0.05926 C 0.12487 0.06111 0.12539 0.06343 0.1263 0.06482 C 0.12747 0.06667 0.12916 0.06713 0.1306 0.06852 C 0.13164 0.06968 0.13268 0.0713 0.13372 0.07246 C 0.13502 0.07384 0.13658 0.07477 0.13789 0.07616 C 0.1401 0.07847 0.14218 0.08102 0.14427 0.08357 L 0.15065 0.09121 C 0.15169 0.09236 0.15273 0.09375 0.15377 0.09491 C 0.15547 0.09676 0.15768 0.09792 0.15911 0.10046 C 0.16145 0.10463 0.1625 0.10741 0.16536 0.10996 C 0.1664 0.11088 0.16757 0.11111 0.16862 0.11181 C 0.17005 0.11296 0.17148 0.11412 0.17278 0.11551 C 0.17799 0.1213 0.1763 0.12199 0.18229 0.12685 C 0.18437 0.12847 0.18867 0.13056 0.18867 0.13079 C 0.1944 0.14074 0.18919 0.13287 0.19922 0.1419 C 0.20039 0.14283 0.2013 0.14445 0.20234 0.1456 C 0.20442 0.14769 0.20664 0.14931 0.20872 0.15116 C 0.21185 0.15671 0.21263 0.15926 0.21718 0.1625 C 0.21953 0.16435 0.22213 0.16505 0.22461 0.16621 C 0.22565 0.16759 0.22656 0.16898 0.22773 0.16991 C 0.22877 0.17084 0.22981 0.17107 0.23086 0.17199 C 0.23229 0.17292 0.23372 0.17431 0.23515 0.1757 C 0.23698 0.17732 0.23854 0.17963 0.24036 0.18125 C 0.2414 0.18218 0.24257 0.18218 0.24362 0.1831 C 0.24466 0.18426 0.2457 0.18565 0.24674 0.18681 C 0.24817 0.18866 0.24935 0.19121 0.25091 0.19259 C 0.2526 0.19375 0.25455 0.19375 0.25625 0.19445 C 0.25768 0.19491 0.25911 0.1956 0.26054 0.1963 C 0.26419 0.20116 0.26862 0.20787 0.27317 0.20949 L 0.27838 0.21134 C 0.28125 0.21389 0.28385 0.21713 0.28685 0.21875 L 0.29323 0.22269 C 0.3026 0.23357 0.28763 0.21667 0.30273 0.23009 C 0.30794 0.23472 0.30547 0.23287 0.31015 0.23565 C 0.31185 0.2382 0.31354 0.24121 0.31536 0.24329 C 0.31705 0.24491 0.31888 0.24584 0.3207 0.24699 C 0.32708 0.25116 0.32643 0.24977 0.33229 0.25463 C 0.34323 0.2632 0.33033 0.25278 0.33971 0.26389 C 0.34062 0.26505 0.34179 0.26505 0.34283 0.26574 C 0.35039 0.27477 0.34114 0.26459 0.35026 0.27153 C 0.35312 0.27361 0.35586 0.27639 0.35872 0.27894 C 0.35872 0.27917 0.36718 0.28634 0.36718 0.28658 C 0.36823 0.28773 0.36914 0.28935 0.37031 0.29028 C 0.37161 0.29121 0.37317 0.29144 0.37461 0.29213 C 0.37773 0.29584 0.37825 0.29676 0.3819 0.29954 C 0.38294 0.30046 0.38411 0.3007 0.38515 0.30139 C 0.397 0.31111 0.38958 0.30718 0.39778 0.31088 C 0.40104 0.31459 0.40143 0.31551 0.4052 0.31829 C 0.40625 0.31921 0.40729 0.31968 0.40833 0.32014 C 0.41054 0.32269 0.41328 0.32639 0.41575 0.32778 C 0.41783 0.32894 0.42005 0.32894 0.42213 0.32963 L 0.42838 0.33334 C 0.42955 0.33403 0.4306 0.33449 0.43164 0.33519 C 0.43307 0.33658 0.43437 0.33796 0.4358 0.33912 C 0.43802 0.34074 0.44114 0.3419 0.44323 0.34283 C 0.44427 0.34468 0.44518 0.34699 0.44635 0.34838 C 0.44726 0.34954 0.44856 0.34931 0.44961 0.35023 C 0.45065 0.35139 0.45169 0.35301 0.45273 0.35394 C 0.45416 0.35533 0.4556 0.35648 0.4569 0.35787 C 0.45963 0.36482 0.4582 0.36181 0.46119 0.36713 L 0.46119 0.36736 L 0.47604 0.37107 " pathEditMode="relative" rAng="0" ptsTypes="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18" y="2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8474170">
            <a:off x="-1844654" y="1858173"/>
            <a:ext cx="12876393" cy="1732737"/>
          </a:xfrm>
          <a:prstGeom prst="rect">
            <a:avLst/>
          </a:prstGeom>
          <a:solidFill>
            <a:schemeClr val="accent3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" t="84564" r="66113"/>
          <a:stretch/>
        </p:blipFill>
        <p:spPr>
          <a:xfrm rot="16200000">
            <a:off x="684253" y="726486"/>
            <a:ext cx="2080952" cy="14019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970" b="96667" l="16013" r="819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17" t="51268" r="15189" b="3099"/>
          <a:stretch/>
        </p:blipFill>
        <p:spPr>
          <a:xfrm>
            <a:off x="7695025" y="2467937"/>
            <a:ext cx="2137258" cy="18416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364" b="41273" l="21518" r="821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6948" r="17774" b="57746"/>
          <a:stretch/>
        </p:blipFill>
        <p:spPr>
          <a:xfrm>
            <a:off x="9198438" y="4428416"/>
            <a:ext cx="1815921" cy="1452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91" t="53897" r="14931" b="21127"/>
          <a:stretch/>
        </p:blipFill>
        <p:spPr>
          <a:xfrm>
            <a:off x="9946821" y="2948319"/>
            <a:ext cx="1854559" cy="8809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87" t="5209" b="75208"/>
          <a:stretch/>
        </p:blipFill>
        <p:spPr>
          <a:xfrm>
            <a:off x="6098214" y="-90185"/>
            <a:ext cx="2066993" cy="151764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 rot="19268722">
            <a:off x="3213155" y="2107949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9268722">
            <a:off x="3466891" y="2400469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9268722">
            <a:off x="3720627" y="2701881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9268722">
            <a:off x="3974363" y="3007274"/>
            <a:ext cx="2086378" cy="2367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Green light, vector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97" t="11731" r="13189" b="10595"/>
          <a:stretch/>
        </p:blipFill>
        <p:spPr bwMode="auto">
          <a:xfrm>
            <a:off x="4107358" y="173931"/>
            <a:ext cx="915677" cy="101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6006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0833E-6 6.66667E-6 L -5.20833E-6 6.66667E-6 C -0.00274 0.00232 -0.00561 0.00464 -0.00834 0.00741 C -0.01056 0.00973 -0.01264 0.01228 -0.01472 0.01482 C -0.01615 0.01691 -0.01746 0.01899 -0.01902 0.02061 C -0.01993 0.02153 -0.0211 0.02177 -0.02214 0.02246 C -0.02605 0.03288 -0.0224 0.02454 -0.03061 0.03566 C -0.03243 0.03797 -0.03582 0.04283 -0.03803 0.04491 C -0.03933 0.0463 -0.04089 0.04723 -0.0422 0.04862 C -0.04688 0.05348 -0.04415 0.0514 -0.04858 0.05811 C -0.04988 0.06019 -0.05131 0.06204 -0.05274 0.06366 C -0.05704 0.06853 -0.05795 0.06691 -0.06225 0.07316 C -0.06459 0.07663 -0.06615 0.08149 -0.06863 0.0845 C -0.06967 0.08566 -0.07071 0.08704 -0.07175 0.0882 C -0.07475 0.09121 -0.07657 0.09167 -0.07918 0.09561 C -0.08556 0.10533 -0.08074 0.10163 -0.0866 0.1051 C -0.09428 0.11413 -0.08451 0.10302 -0.09402 0.11251 C -0.09506 0.11366 -0.0961 0.11505 -0.09714 0.11644 C -0.10001 0.12015 -0.10248 0.12478 -0.10561 0.12755 C -0.10704 0.12894 -0.10847 0.12987 -0.10977 0.13149 C -0.11134 0.13311 -0.11264 0.13496 -0.11407 0.13704 C -0.11511 0.13866 -0.11589 0.14121 -0.1172 0.1426 C -0.11811 0.14376 -0.11941 0.14353 -0.12032 0.14445 C -0.12214 0.14607 -0.12657 0.15232 -0.12774 0.15394 C -0.12983 0.15649 -0.13165 0.15996 -0.13412 0.16135 L -0.13725 0.1632 C -0.14037 0.16737 -0.14155 0.16922 -0.14467 0.17269 C -0.14636 0.17454 -0.14819 0.1764 -0.15001 0.17825 C -0.15743 0.18728 -0.15066 0.18149 -0.15951 0.18774 C -0.16056 0.19028 -0.16134 0.19329 -0.16264 0.19515 C -0.1655 0.19978 -0.16967 0.20209 -0.17319 0.20464 C -0.1754 0.20857 -0.17878 0.21528 -0.18165 0.21783 C -0.18295 0.21899 -0.18451 0.21899 -0.18582 0.21968 C -0.19688 0.23542 -0.18477 0.21945 -0.19858 0.23288 C -0.20014 0.23427 -0.20118 0.23681 -0.20274 0.23843 C -0.20873 0.24422 -0.20652 0.24028 -0.21121 0.24399 C -0.21342 0.24584 -0.2155 0.24746 -0.21759 0.24978 C -0.21902 0.2514 -0.22019 0.25371 -0.22175 0.25533 C -0.22514 0.2588 -0.22905 0.26089 -0.2323 0.26482 C -0.23334 0.26598 -0.23438 0.2676 -0.23556 0.26853 C -0.23686 0.26945 -0.23829 0.26968 -0.23972 0.27038 C -0.24155 0.27246 -0.24584 0.27755 -0.24714 0.27987 C -0.24832 0.28195 -0.2491 0.28496 -0.25027 0.28728 C -0.25235 0.29098 -0.25405 0.29144 -0.25665 0.29283 C -0.26069 0.30371 -0.25639 0.29422 -0.26303 0.30232 C -0.26628 0.30649 -0.26902 0.31181 -0.27253 0.31552 C -0.27423 0.31737 -0.27605 0.31899 -0.27774 0.32107 C -0.281 0.32524 -0.28438 0.32917 -0.28725 0.33427 C -0.28829 0.33612 -0.28933 0.3382 -0.2905 0.33982 C -0.29142 0.34121 -0.29272 0.34214 -0.29363 0.34353 C -0.29584 0.34723 -0.29753 0.35163 -0.30001 0.35487 C -0.30131 0.35672 -0.30274 0.3588 -0.30418 0.36042 C -0.30626 0.3632 -0.3099 0.36691 -0.3116 0.36991 C -0.31355 0.37339 -0.31485 0.37778 -0.31681 0.38126 C -0.31772 0.38288 -0.31902 0.38357 -0.32006 0.38496 C -0.32905 0.39862 -0.32019 0.38751 -0.32735 0.3963 C -0.33243 0.4095 -0.32592 0.39353 -0.33373 0.40741 C -0.33972 0.41806 -0.331 0.4088 -0.34011 0.41691 C -0.34832 0.43149 -0.34415 0.42802 -0.35066 0.43195 C -0.35339 0.43797 -0.35509 0.44329 -0.35912 0.447 C -0.36043 0.44816 -0.36186 0.44816 -0.36329 0.44885 C -0.36524 0.45903 -0.36303 0.45116 -0.36967 0.46019 C -0.37084 0.46158 -0.37162 0.46413 -0.3728 0.46575 C -0.3741 0.46737 -0.37579 0.46806 -0.37709 0.46945 C -0.38282 0.47593 -0.38412 0.47964 -0.38972 0.4845 C -0.39076 0.48542 -0.39181 0.48566 -0.39285 0.48635 C -0.39402 0.4882 -0.39493 0.49028 -0.3961 0.49214 C -0.40183 0.50001 -0.40339 0.49978 -0.40977 0.50695 C -0.41134 0.5088 -0.41251 0.51089 -0.41407 0.51274 C -0.41576 0.51482 -0.41759 0.51644 -0.41928 0.51829 C -0.42149 0.52084 -0.42345 0.52339 -0.42566 0.52593 C -0.42918 0.52964 -0.43295 0.53265 -0.43621 0.53704 L -0.44467 0.54839 C -0.4461 0.55024 -0.4474 0.55232 -0.44884 0.55394 C -0.45274 0.55834 -0.45665 0.56274 -0.46056 0.56714 C -0.47227 0.58103 -0.45808 0.56482 -0.46785 0.57848 C -0.46993 0.58126 -0.47214 0.58334 -0.47423 0.58589 C -0.47423 0.58589 -0.48061 0.59353 -0.48061 0.59353 C -0.4823 0.59538 -0.48425 0.59677 -0.48582 0.59908 L -0.50066 0.61968 C -0.50209 0.62177 -0.50326 0.62408 -0.50483 0.62547 C -0.52605 0.64422 -0.50574 0.62408 -0.51655 0.63843 C -0.52618 0.6514 -0.51772 0.63496 -0.52918 0.65533 C -0.53074 0.65834 -0.53178 0.66204 -0.53334 0.66482 C -0.53425 0.66644 -0.53569 0.66714 -0.5366 0.66853 C -0.5392 0.67269 -0.54155 0.67732 -0.54402 0.68172 C -0.54467 0.68427 -0.54493 0.68728 -0.5461 0.68936 C -0.54688 0.69075 -0.54832 0.69005 -0.54923 0.69121 C -0.55053 0.6926 -0.55144 0.69468 -0.55235 0.69677 C -0.55352 0.69908 -0.55444 0.70186 -0.55561 0.70417 C -0.55652 0.70626 -0.55782 0.70788 -0.55873 0.70996 C -0.55951 0.71158 -0.5599 0.7139 -0.56082 0.71552 C -0.56212 0.71783 -0.56381 0.71899 -0.56511 0.72107 C -0.56668 0.72408 -0.56759 0.72802 -0.56928 0.73056 C -0.57019 0.73195 -0.57149 0.73149 -0.57253 0.73241 C -0.57358 0.73357 -0.57462 0.73473 -0.57566 0.73612 C -0.57683 0.73797 -0.57774 0.74005 -0.57878 0.74191 C -0.58048 0.74445 -0.58217 0.747 -0.58399 0.74931 C -0.58504 0.7507 -0.58621 0.75163 -0.58712 0.75302 C -0.58829 0.75487 -0.58907 0.75741 -0.59037 0.7588 C -0.59194 0.76066 -0.59389 0.76135 -0.59558 0.76251 C -0.59819 0.76714 -0.59975 0.77084 -0.603 0.77385 C -0.60405 0.77478 -0.60509 0.77501 -0.60613 0.7757 C -0.60756 0.77778 -0.6129 0.78635 -0.61563 0.7889 C -0.61668 0.78959 -0.61772 0.79005 -0.61889 0.79075 C -0.62097 0.79329 -0.62332 0.79491 -0.62514 0.79816 C -0.62618 0.80001 -0.62709 0.80232 -0.62839 0.80394 C -0.62931 0.80487 -0.63048 0.80487 -0.63152 0.80579 C -0.63269 0.80672 -0.6336 0.80834 -0.63464 0.8095 C -0.63608 0.81089 -0.63751 0.81204 -0.63894 0.8132 C -0.64115 0.81945 -0.63972 0.81876 -0.64207 0.81876 L -0.64636 0.81876 " pathEditMode="relative" ptsTypes="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54 -0.04583 L 0.03554 -0.0456 C 0.03906 -0.04282 0.04257 -0.03981 0.04609 -0.03657 C 0.05273 -0.03009 0.0457 -0.03495 0.05234 -0.03102 C 0.05377 -0.02893 0.0552 -0.02731 0.05664 -0.02523 C 0.05768 -0.02361 0.05846 -0.02083 0.05976 -0.01967 C 0.06172 -0.01782 0.06406 -0.01759 0.06614 -0.01597 C 0.06953 -0.01319 0.07187 -0.00694 0.07461 -0.00278 C 0.07747 0.00185 0.07851 0.00093 0.0819 0.00486 C 0.08346 0.00648 0.08476 0.00857 0.08619 0.01042 C 0.08724 0.01181 0.08828 0.01273 0.08932 0.01412 C 0.09218 0.01783 0.09492 0.02199 0.09778 0.02546 C 0.09987 0.02801 0.1026 0.0294 0.10416 0.03287 C 0.1082 0.04259 0.10573 0.03912 0.11158 0.04421 C 0.11289 0.04676 0.11406 0.04977 0.11575 0.05162 C 0.11705 0.05301 0.11875 0.05232 0.12005 0.05347 C 0.12161 0.05509 0.12278 0.05741 0.12422 0.05926 C 0.12487 0.06111 0.12539 0.06343 0.1263 0.06482 C 0.12747 0.06667 0.12916 0.06713 0.1306 0.06852 C 0.13164 0.06968 0.13268 0.0713 0.13372 0.07246 C 0.13502 0.07384 0.13658 0.07477 0.13789 0.07616 C 0.1401 0.07847 0.14218 0.08102 0.14427 0.08357 L 0.15065 0.09121 C 0.15169 0.09236 0.15273 0.09375 0.15377 0.09491 C 0.15547 0.09676 0.15768 0.09792 0.15911 0.10046 C 0.16145 0.10463 0.1625 0.10741 0.16536 0.10996 C 0.1664 0.11088 0.16757 0.11111 0.16862 0.11181 C 0.17005 0.11296 0.17148 0.11412 0.17278 0.11551 C 0.17799 0.1213 0.1763 0.12199 0.18229 0.12685 C 0.18437 0.12847 0.18867 0.13056 0.18867 0.13079 C 0.1944 0.14074 0.18919 0.13287 0.19922 0.1419 C 0.20039 0.14283 0.2013 0.14445 0.20234 0.1456 C 0.20442 0.14769 0.20664 0.14931 0.20872 0.15116 C 0.21185 0.15671 0.21263 0.15926 0.21718 0.1625 C 0.21953 0.16435 0.22213 0.16505 0.22461 0.16621 C 0.22565 0.16759 0.22656 0.16898 0.22773 0.16991 C 0.22877 0.17084 0.22981 0.17107 0.23086 0.17199 C 0.23229 0.17292 0.23372 0.17431 0.23515 0.1757 C 0.23698 0.17732 0.23854 0.17963 0.24036 0.18125 C 0.2414 0.18218 0.24257 0.18218 0.24362 0.1831 C 0.24466 0.18426 0.2457 0.18565 0.24674 0.18681 C 0.24817 0.18866 0.24935 0.19121 0.25091 0.19259 C 0.2526 0.19375 0.25455 0.19375 0.25625 0.19445 C 0.25768 0.19491 0.25911 0.1956 0.26054 0.1963 C 0.26419 0.20116 0.26862 0.20787 0.27317 0.20949 L 0.27838 0.21134 C 0.28125 0.21389 0.28385 0.21713 0.28685 0.21875 L 0.29323 0.22269 C 0.3026 0.23357 0.28763 0.21667 0.30273 0.23009 C 0.30794 0.23472 0.30547 0.23287 0.31015 0.23565 C 0.31185 0.2382 0.31354 0.24121 0.31536 0.24329 C 0.31705 0.24491 0.31888 0.24584 0.3207 0.24699 C 0.32708 0.25116 0.32643 0.24977 0.33229 0.25463 C 0.34323 0.2632 0.33033 0.25278 0.33971 0.26389 C 0.34062 0.26505 0.34179 0.26505 0.34283 0.26574 C 0.35039 0.27477 0.34114 0.26459 0.35026 0.27153 C 0.35312 0.27361 0.35586 0.27639 0.35872 0.27894 C 0.35872 0.27917 0.36718 0.28634 0.36718 0.28658 C 0.36823 0.28773 0.36914 0.28935 0.37031 0.29028 C 0.37161 0.29121 0.37317 0.29144 0.37461 0.29213 C 0.37773 0.29584 0.37825 0.29676 0.3819 0.29954 C 0.38294 0.30046 0.38411 0.3007 0.38515 0.30139 C 0.397 0.31111 0.38958 0.30718 0.39778 0.31088 C 0.40104 0.31459 0.40143 0.31551 0.4052 0.31829 C 0.40625 0.31921 0.40729 0.31968 0.40833 0.32014 C 0.41054 0.32269 0.41328 0.32639 0.41575 0.32778 C 0.41783 0.32894 0.42005 0.32894 0.42213 0.32963 L 0.42838 0.33334 C 0.42955 0.33403 0.4306 0.33449 0.43164 0.33519 C 0.43307 0.33658 0.43437 0.33796 0.4358 0.33912 C 0.43802 0.34074 0.44114 0.3419 0.44323 0.34283 C 0.44427 0.34468 0.44518 0.34699 0.44635 0.34838 C 0.44726 0.34954 0.44856 0.34931 0.44961 0.35023 C 0.45065 0.35139 0.45169 0.35301 0.45273 0.35394 C 0.45416 0.35533 0.4556 0.35648 0.4569 0.35787 C 0.45963 0.36482 0.4582 0.36181 0.46119 0.36713 L 0.46119 0.36736 L 0.47604 0.37107 " pathEditMode="relative" rAng="0" ptsTypes="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18" y="2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9448" y="1522199"/>
            <a:ext cx="10972800" cy="4572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Vlastní zdroje</a:t>
            </a:r>
          </a:p>
          <a:p>
            <a:r>
              <a:rPr lang="cs-CZ" sz="2000" dirty="0" smtClean="0"/>
              <a:t>Fotografie z archivu autora</a:t>
            </a:r>
          </a:p>
          <a:p>
            <a:r>
              <a:rPr lang="cs-CZ" sz="2000" dirty="0"/>
              <a:t>NATYKACH, </a:t>
            </a:r>
            <a:r>
              <a:rPr lang="cs-CZ" sz="2000" dirty="0" err="1"/>
              <a:t>Nataliia</a:t>
            </a:r>
            <a:r>
              <a:rPr lang="cs-CZ" sz="2000" dirty="0"/>
              <a:t>. </a:t>
            </a:r>
            <a:r>
              <a:rPr lang="cs-CZ" sz="2000" i="1" dirty="0" err="1"/>
              <a:t>Shutterstock</a:t>
            </a:r>
            <a:r>
              <a:rPr lang="cs-CZ" sz="2000" dirty="0"/>
              <a:t> [online]. [cit. 11.3.2015]. Dostupný na WWW: http://www.shutterstock.com/cs/pic-96072956/stock-vector-green-light-vector.html?src=pp-photo-142248262-8&amp;ws=1 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 </a:t>
            </a:r>
            <a:r>
              <a:rPr lang="cs-CZ" sz="2800" smtClean="0">
                <a:latin typeface="Calibri" panose="020F0502020204030204" pitchFamily="34" charset="0"/>
              </a:rPr>
              <a:t>(psychologická)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302607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tři pracovní listy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pravidla správného přecházení v různých dopravních situacích.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0160" y="2262076"/>
            <a:ext cx="9509760" cy="352481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– 4. snímek – děti se seznamují s pravidly bezpečnosti na silnici a rozhodují, jak by se v jednotlivých situacích zachovaly</a:t>
            </a:r>
          </a:p>
          <a:p>
            <a:r>
              <a:rPr lang="cs-CZ" sz="2400" dirty="0" smtClean="0"/>
              <a:t>Využití </a:t>
            </a:r>
            <a:r>
              <a:rPr lang="cs-CZ" sz="2400" dirty="0" err="1" smtClean="0"/>
              <a:t>KUMUČe</a:t>
            </a:r>
            <a:r>
              <a:rPr lang="cs-CZ" sz="2400" dirty="0" smtClean="0"/>
              <a:t> – děti si nakreslí situace na magnetické tabulky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5"/>
            <a:ext cx="7415464" cy="3670173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279</Words>
  <Application>Microsoft Office PowerPoint</Application>
  <PresentationFormat>Vlastní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Talent</vt:lpstr>
      <vt:lpstr>Motiv Office</vt:lpstr>
      <vt:lpstr>Přecházení silnice I.</vt:lpstr>
      <vt:lpstr>Snímek 2</vt:lpstr>
      <vt:lpstr>Snímek 3</vt:lpstr>
      <vt:lpstr>Snímek 4</vt:lpstr>
      <vt:lpstr>Použité odkazy</vt:lpstr>
      <vt:lpstr>Metodický pokyn Integrovaný blok: Dítě a jeho psychika (psychologická)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2015-03-23T13:37:40Z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