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5" r:id="rId2"/>
    <p:sldMasterId id="2147483712" r:id="rId3"/>
  </p:sldMasterIdLst>
  <p:notesMasterIdLst>
    <p:notesMasterId r:id="rId19"/>
  </p:notesMasterIdLst>
  <p:handoutMasterIdLst>
    <p:handoutMasterId r:id="rId20"/>
  </p:handoutMasterIdLst>
  <p:sldIdLst>
    <p:sldId id="272" r:id="rId4"/>
    <p:sldId id="289" r:id="rId5"/>
    <p:sldId id="290" r:id="rId6"/>
    <p:sldId id="291" r:id="rId7"/>
    <p:sldId id="292" r:id="rId8"/>
    <p:sldId id="293" r:id="rId9"/>
    <p:sldId id="294" r:id="rId10"/>
    <p:sldId id="299" r:id="rId11"/>
    <p:sldId id="298" r:id="rId12"/>
    <p:sldId id="275" r:id="rId13"/>
    <p:sldId id="276" r:id="rId14"/>
    <p:sldId id="277" r:id="rId15"/>
    <p:sldId id="278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94660"/>
  </p:normalViewPr>
  <p:slideViewPr>
    <p:cSldViewPr snapToGrid="0">
      <p:cViewPr varScale="1">
        <p:scale>
          <a:sx n="74" d="100"/>
          <a:sy n="74" d="100"/>
        </p:scale>
        <p:origin x="50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24. 3. 2015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24. 3. 2015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3/24/2015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46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9367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21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71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75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622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74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46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45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4284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336341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0372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94457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200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8011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9515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3/24/2015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93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136335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127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657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044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052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18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50582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18381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49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4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66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Relationship Id="rId6" Type="http://schemas.microsoft.com/office/2007/relationships/hdphoto" Target="../media/hdphoto5.wdp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Jak parkovat auta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Radka Knotková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425" y="381000"/>
            <a:ext cx="6154671" cy="461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736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barvy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54036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78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červené autíčko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54036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985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hnědé autíčko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1" y="828150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8" y="2526356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54036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7" y="650518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3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zelené autíčko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0" y="90542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579741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6" y="72779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9381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92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žluté autíčko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0" y="86226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49720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6" y="68463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5065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5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modré autíčko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50940" y="862263"/>
            <a:ext cx="2332507" cy="32106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3197" y="2603629"/>
            <a:ext cx="2648920" cy="33517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31442" y="1497205"/>
            <a:ext cx="2479458" cy="34129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459166" y="684631"/>
            <a:ext cx="2558209" cy="35212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947514" y="2750650"/>
            <a:ext cx="2615783" cy="3600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69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049981" y="-798490"/>
            <a:ext cx="4982308" cy="6858000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831631" y="839946"/>
            <a:ext cx="1654068" cy="22767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0039121" y="2334409"/>
            <a:ext cx="1573037" cy="21652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900910" y="3685310"/>
            <a:ext cx="1849458" cy="25457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3800" y="-67438"/>
            <a:ext cx="1926373" cy="24374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63671" y="1395607"/>
            <a:ext cx="1794302" cy="246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948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fotografie parkoviště – vyprávění K čemu slouží?.....</a:t>
            </a:r>
          </a:p>
          <a:p>
            <a:r>
              <a:rPr lang="cs-CZ" dirty="0"/>
              <a:t>3</a:t>
            </a:r>
            <a:r>
              <a:rPr lang="cs-CZ" dirty="0" smtClean="0"/>
              <a:t>. –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 smtClean="0"/>
              <a:t>snímek – děti poznávají barvy aut</a:t>
            </a:r>
          </a:p>
          <a:p>
            <a:r>
              <a:rPr lang="cs-CZ" dirty="0"/>
              <a:t>9</a:t>
            </a:r>
            <a:r>
              <a:rPr lang="cs-CZ" dirty="0" smtClean="0"/>
              <a:t>. </a:t>
            </a:r>
            <a:r>
              <a:rPr lang="cs-CZ" dirty="0" smtClean="0"/>
              <a:t>snímek – děti parkují auta dle pokynů učitele např. Zaparkuj červené auto vlevo nahoru apod.</a:t>
            </a:r>
          </a:p>
          <a:p>
            <a:r>
              <a:rPr lang="cs-CZ" dirty="0" smtClean="0"/>
              <a:t>Využití KUMUČE: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Děti najdou kartičky s dopravními prostředky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Nakreslí na tabulku parkoviště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Pracují dle pokynů </a:t>
            </a:r>
            <a:r>
              <a:rPr lang="cs-CZ" smtClean="0"/>
              <a:t>viz </a:t>
            </a:r>
            <a:r>
              <a:rPr lang="cs-CZ"/>
              <a:t>9</a:t>
            </a:r>
            <a:r>
              <a:rPr lang="cs-CZ" smtClean="0"/>
              <a:t>. </a:t>
            </a:r>
            <a:r>
              <a:rPr lang="cs-CZ" dirty="0" smtClean="0"/>
              <a:t>snímek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369</Words>
  <Application>Microsoft Office PowerPoint</Application>
  <PresentationFormat>Širokoúhlá obrazovka</PresentationFormat>
  <Paragraphs>73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Century Gothic</vt:lpstr>
      <vt:lpstr>Times New Roman</vt:lpstr>
      <vt:lpstr>Trebuchet MS</vt:lpstr>
      <vt:lpstr>Wingdings 3</vt:lpstr>
      <vt:lpstr>Faseta</vt:lpstr>
      <vt:lpstr>Motiv Office</vt:lpstr>
      <vt:lpstr>Jak parkovat auta</vt:lpstr>
      <vt:lpstr>Prezentace aplikace PowerPoint</vt:lpstr>
      <vt:lpstr>Poznej barvy</vt:lpstr>
      <vt:lpstr>Najdi červené autíčko</vt:lpstr>
      <vt:lpstr>Najdi hnědé autíčko</vt:lpstr>
      <vt:lpstr>Najdi zelené autíčko</vt:lpstr>
      <vt:lpstr>Najdi žluté autíčko</vt:lpstr>
      <vt:lpstr>Najdi modré autíčko</vt:lpstr>
      <vt:lpstr>Prezentace aplikace PowerPoint</vt:lpstr>
      <vt:lpstr>Použité odkazy</vt:lpstr>
      <vt:lpstr>Metodický pokyn Integrovaný blok: Dítě a jeho tělo</vt:lpstr>
      <vt:lpstr>Studijní materiály </vt:lpstr>
      <vt:lpstr>Práce s interaktivním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2015-03-24T10:27:14Z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