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5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9" r:id="rId4"/>
    <p:sldId id="290" r:id="rId5"/>
    <p:sldId id="291" r:id="rId6"/>
    <p:sldId id="292" r:id="rId7"/>
    <p:sldId id="293" r:id="rId8"/>
    <p:sldId id="295" r:id="rId9"/>
    <p:sldId id="27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21" autoAdjust="0"/>
    <p:restoredTop sz="85278" autoAdjust="0"/>
  </p:normalViewPr>
  <p:slideViewPr>
    <p:cSldViewPr snapToGrid="0">
      <p:cViewPr varScale="1">
        <p:scale>
          <a:sx n="73" d="100"/>
          <a:sy n="73" d="100"/>
        </p:scale>
        <p:origin x="-120" y="-43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pPr/>
              <a:t>3/25/2015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0198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8508660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12227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746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5747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4737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5465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200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139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04603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32800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990450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66704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9292200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9120203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404243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17011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446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  <p:sldLayoutId id="2147483649" r:id="rId18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6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8006" y="453508"/>
            <a:ext cx="9601200" cy="1928355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800" b="0" i="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entury Gothic"/>
              </a:rPr>
              <a:t>Kde pracují rodiče(nástroje)?</a:t>
            </a:r>
            <a:endParaRPr lang="cs-CZ" sz="4800" b="0" i="0" dirty="0">
              <a:solidFill>
                <a:schemeClr val="accent6">
                  <a:lumMod val="40000"/>
                  <a:lumOff val="60000"/>
                </a:scheme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85510" y="2525500"/>
            <a:ext cx="8825658" cy="861420"/>
          </a:xfrm>
        </p:spPr>
        <p:txBody>
          <a:bodyPr/>
          <a:lstStyle/>
          <a:p>
            <a:r>
              <a:rPr lang="cs-CZ" cap="none" dirty="0" smtClean="0"/>
              <a:t>Iveta Havlo</a:t>
            </a:r>
            <a:r>
              <a:rPr lang="cs-CZ" cap="none" dirty="0" smtClean="0">
                <a:solidFill>
                  <a:schemeClr val="accent6"/>
                </a:solidFill>
              </a:rPr>
              <a:t>v</a:t>
            </a:r>
            <a:r>
              <a:rPr lang="cs-CZ" cap="none" dirty="0" smtClean="0"/>
              <a:t>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329"/>
          <a:stretch/>
        </p:blipFill>
        <p:spPr>
          <a:xfrm>
            <a:off x="225830" y="1447799"/>
            <a:ext cx="3700808" cy="36111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53" t="5555" r="3343" b="65333"/>
          <a:stretch/>
        </p:blipFill>
        <p:spPr>
          <a:xfrm>
            <a:off x="3769220" y="295729"/>
            <a:ext cx="3251401" cy="33662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623" t="2222" r="1670" b="69556"/>
          <a:stretch/>
        </p:blipFill>
        <p:spPr>
          <a:xfrm>
            <a:off x="7564243" y="1447799"/>
            <a:ext cx="3378077" cy="3575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1744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1976" b="5329"/>
          <a:stretch/>
        </p:blipFill>
        <p:spPr>
          <a:xfrm>
            <a:off x="186997" y="1230351"/>
            <a:ext cx="2144723" cy="268224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09425" y="220309"/>
            <a:ext cx="2190042" cy="23511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6347" y="2792165"/>
            <a:ext cx="2069116" cy="204977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49" r="10081" b="9636"/>
          <a:stretch/>
        </p:blipFill>
        <p:spPr>
          <a:xfrm>
            <a:off x="7544648" y="1231561"/>
            <a:ext cx="2268998" cy="15037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6364" b="83273" l="36614" r="688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5" t="66889" r="31953" b="17333"/>
          <a:stretch/>
        </p:blipFill>
        <p:spPr>
          <a:xfrm>
            <a:off x="6877760" y="3272229"/>
            <a:ext cx="2464360" cy="168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47526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53" t="5555" r="3343" b="65333"/>
          <a:stretch/>
        </p:blipFill>
        <p:spPr>
          <a:xfrm>
            <a:off x="561110" y="1621610"/>
            <a:ext cx="2621280" cy="27138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635" t="45111" r="27365" b="36666"/>
          <a:stretch/>
        </p:blipFill>
        <p:spPr>
          <a:xfrm>
            <a:off x="4070890" y="768785"/>
            <a:ext cx="1783080" cy="17201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471" t="757" b="79778"/>
          <a:stretch/>
        </p:blipFill>
        <p:spPr>
          <a:xfrm>
            <a:off x="7578383" y="761536"/>
            <a:ext cx="1645920" cy="17273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165" t="24667" b="56000"/>
          <a:stretch/>
        </p:blipFill>
        <p:spPr>
          <a:xfrm>
            <a:off x="5853970" y="2978534"/>
            <a:ext cx="1724413" cy="177623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827" t="49556" b="31778"/>
          <a:stretch/>
        </p:blipFill>
        <p:spPr>
          <a:xfrm>
            <a:off x="9224303" y="2899985"/>
            <a:ext cx="1744980" cy="1854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9050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623" t="2222" r="1670" b="69556"/>
          <a:stretch/>
        </p:blipFill>
        <p:spPr>
          <a:xfrm>
            <a:off x="767203" y="1737359"/>
            <a:ext cx="2341757" cy="24783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6642"/>
          <a:stretch/>
        </p:blipFill>
        <p:spPr>
          <a:xfrm>
            <a:off x="3962400" y="679572"/>
            <a:ext cx="2362200" cy="17299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056" b="9856"/>
          <a:stretch/>
        </p:blipFill>
        <p:spPr>
          <a:xfrm>
            <a:off x="5431668" y="3202191"/>
            <a:ext cx="1456812" cy="12287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863" b="16461"/>
          <a:stretch/>
        </p:blipFill>
        <p:spPr>
          <a:xfrm>
            <a:off x="8773051" y="3816541"/>
            <a:ext cx="1285349" cy="8276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50" t="20038" r="20936" b="10692"/>
          <a:stretch/>
        </p:blipFill>
        <p:spPr>
          <a:xfrm>
            <a:off x="7965419" y="1500405"/>
            <a:ext cx="1351017" cy="1351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6512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623" t="2222" r="1670" b="69556"/>
          <a:stretch/>
        </p:blipFill>
        <p:spPr>
          <a:xfrm>
            <a:off x="1148203" y="3135580"/>
            <a:ext cx="1701677" cy="18009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1976" b="5329"/>
          <a:stretch/>
        </p:blipFill>
        <p:spPr>
          <a:xfrm>
            <a:off x="8808538" y="2864831"/>
            <a:ext cx="1686681" cy="210940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53" t="5555" r="3343" b="65333"/>
          <a:stretch/>
        </p:blipFill>
        <p:spPr>
          <a:xfrm>
            <a:off x="5127018" y="3029390"/>
            <a:ext cx="1720815" cy="17815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863" b="16461"/>
          <a:stretch/>
        </p:blipFill>
        <p:spPr>
          <a:xfrm>
            <a:off x="9278382" y="1287418"/>
            <a:ext cx="1285349" cy="82764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968" t="51691" r="2318" b="34245"/>
          <a:stretch/>
        </p:blipFill>
        <p:spPr>
          <a:xfrm>
            <a:off x="1284742" y="822286"/>
            <a:ext cx="1316421" cy="129277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3620" y="295729"/>
            <a:ext cx="2190042" cy="2351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8439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35" t="13556" r="10665" b="6000"/>
          <a:stretch/>
        </p:blipFill>
        <p:spPr>
          <a:xfrm>
            <a:off x="4948126" y="1189990"/>
            <a:ext cx="4968241" cy="3723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1674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archivu autora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psychika/Psychologická/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Seznámení s profesemi rodičů, děti se učí poznávat pracovní nástroje k výrobě.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9828" y="2362444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seznámení s profesí zahradník, truhlář a krejčí </a:t>
            </a:r>
          </a:p>
          <a:p>
            <a:r>
              <a:rPr lang="cs-CZ" dirty="0" smtClean="0"/>
              <a:t>3., 4., 5. snímek – děti přiřazují pomocí lišty pera správné nástroje k dané profesi</a:t>
            </a:r>
          </a:p>
          <a:p>
            <a:r>
              <a:rPr lang="cs-CZ" dirty="0" smtClean="0"/>
              <a:t>6. snímek- děti spojují logické dvojice pomocí lišty pera</a:t>
            </a:r>
          </a:p>
          <a:p>
            <a:pPr marL="0" indent="0">
              <a:buNone/>
            </a:pPr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:</a:t>
            </a:r>
          </a:p>
          <a:p>
            <a:r>
              <a:rPr lang="cs-CZ" dirty="0" smtClean="0"/>
              <a:t>děti si na magnetickou tabuli </a:t>
            </a:r>
            <a:r>
              <a:rPr lang="cs-CZ" dirty="0" smtClean="0"/>
              <a:t>připnou </a:t>
            </a:r>
            <a:r>
              <a:rPr lang="cs-CZ" dirty="0" smtClean="0"/>
              <a:t>obrázky profesí a mohou dokreslovat </a:t>
            </a:r>
            <a:r>
              <a:rPr lang="cs-CZ" dirty="0" smtClean="0"/>
              <a:t>nástroje, </a:t>
            </a:r>
            <a:r>
              <a:rPr lang="cs-CZ" dirty="0" smtClean="0"/>
              <a:t>viz 7. snímek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tový efekt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324</Words>
  <Application>Microsoft Office PowerPoint</Application>
  <PresentationFormat>Vlastní</PresentationFormat>
  <Paragraphs>62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Iontový efekt</vt:lpstr>
      <vt:lpstr>Kde pracují rodiče(nástroje)?</vt:lpstr>
      <vt:lpstr>Snímek 2</vt:lpstr>
      <vt:lpstr>Snímek 3</vt:lpstr>
      <vt:lpstr>Snímek 4</vt:lpstr>
      <vt:lpstr>Snímek 5</vt:lpstr>
      <vt:lpstr>Snímek 6</vt:lpstr>
      <vt:lpstr>Využití KUMUČE</vt:lpstr>
      <vt:lpstr>Použité odkazy</vt:lpstr>
      <vt:lpstr>Metodický pokyn Integrovaný blok: Dítě a jeho psychika/Psychologická/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2015-03-25T12:59:09Z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