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5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4" r:id="rId8"/>
    <p:sldId id="295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47" autoAdjust="0"/>
    <p:restoredTop sz="85278" autoAdjust="0"/>
  </p:normalViewPr>
  <p:slideViewPr>
    <p:cSldViewPr snapToGrid="0">
      <p:cViewPr varScale="1">
        <p:scale>
          <a:sx n="73" d="100"/>
          <a:sy n="73" d="100"/>
        </p:scale>
        <p:origin x="-120" y="-4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0198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850866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2227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74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747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73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546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20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139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04603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32800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90450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66704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29220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12020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0424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7011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44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9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90846" y="438268"/>
            <a:ext cx="9601200" cy="1928355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800" b="0" i="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Kde pracují rodiče(produkty)?</a:t>
            </a:r>
            <a:endParaRPr lang="cs-CZ" sz="4800" b="0" i="0" dirty="0">
              <a:solidFill>
                <a:schemeClr val="accent6">
                  <a:lumMod val="40000"/>
                  <a:lumOff val="60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85510" y="2525500"/>
            <a:ext cx="8825658" cy="861420"/>
          </a:xfrm>
        </p:spPr>
        <p:txBody>
          <a:bodyPr/>
          <a:lstStyle/>
          <a:p>
            <a:r>
              <a:rPr lang="cs-CZ" cap="none" dirty="0" smtClean="0"/>
              <a:t>Iveta Havlo</a:t>
            </a:r>
            <a:r>
              <a:rPr lang="cs-CZ" cap="none" dirty="0" smtClean="0">
                <a:solidFill>
                  <a:schemeClr val="accent6"/>
                </a:solidFill>
              </a:rPr>
              <a:t>v</a:t>
            </a:r>
            <a:r>
              <a:rPr lang="cs-CZ" cap="none" dirty="0" smtClean="0"/>
              <a:t>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329"/>
          <a:stretch/>
        </p:blipFill>
        <p:spPr>
          <a:xfrm>
            <a:off x="225830" y="1447799"/>
            <a:ext cx="3700808" cy="361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3769220" y="295729"/>
            <a:ext cx="3251401" cy="33662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7564243" y="1447799"/>
            <a:ext cx="3378077" cy="357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1744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976" b="5329"/>
          <a:stretch/>
        </p:blipFill>
        <p:spPr>
          <a:xfrm>
            <a:off x="186997" y="1230351"/>
            <a:ext cx="2144723" cy="26822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5313" y="971311"/>
            <a:ext cx="1597133" cy="15822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161" t="26418" r="3943" b="58321"/>
          <a:stretch/>
        </p:blipFill>
        <p:spPr>
          <a:xfrm>
            <a:off x="5343465" y="2898926"/>
            <a:ext cx="1630680" cy="20273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0058" y="999038"/>
            <a:ext cx="2239008" cy="157243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78262" y="3672553"/>
            <a:ext cx="1793377" cy="185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7526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561110" y="1621610"/>
            <a:ext cx="2621280" cy="27138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0604" y="618932"/>
            <a:ext cx="2005356" cy="20053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47" r="9492" b="4867"/>
          <a:stretch/>
        </p:blipFill>
        <p:spPr>
          <a:xfrm rot="5400000">
            <a:off x="5186920" y="2805573"/>
            <a:ext cx="1848639" cy="219456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1355" y="3158438"/>
            <a:ext cx="1874864" cy="2354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99" t="21820" r="8293" b="16243"/>
          <a:stretch/>
        </p:blipFill>
        <p:spPr>
          <a:xfrm>
            <a:off x="6736079" y="976601"/>
            <a:ext cx="2447493" cy="182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9050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767203" y="1737359"/>
            <a:ext cx="2341757" cy="24783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3908" y="364648"/>
            <a:ext cx="2405409" cy="2442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459" r="32259" b="83333"/>
          <a:stretch/>
        </p:blipFill>
        <p:spPr>
          <a:xfrm rot="15975618">
            <a:off x="6718966" y="734466"/>
            <a:ext cx="2621469" cy="198596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6" t="68000" r="65294" b="17555"/>
          <a:stretch/>
        </p:blipFill>
        <p:spPr>
          <a:xfrm rot="16200000">
            <a:off x="4917290" y="3135005"/>
            <a:ext cx="2144056" cy="1366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2" t="50222" r="64682" b="34223"/>
          <a:stretch/>
        </p:blipFill>
        <p:spPr>
          <a:xfrm rot="16200000">
            <a:off x="8710493" y="3495723"/>
            <a:ext cx="2456712" cy="166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6512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1296492" y="3689621"/>
            <a:ext cx="1701677" cy="18009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976" b="5329"/>
          <a:stretch/>
        </p:blipFill>
        <p:spPr>
          <a:xfrm>
            <a:off x="8800831" y="3381160"/>
            <a:ext cx="1686681" cy="21094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5127018" y="3029390"/>
            <a:ext cx="1720815" cy="17815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161" t="26418" r="3943" b="58321"/>
          <a:stretch/>
        </p:blipFill>
        <p:spPr>
          <a:xfrm>
            <a:off x="1296492" y="776657"/>
            <a:ext cx="1630680" cy="20273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10756" y="1217920"/>
            <a:ext cx="1776756" cy="177675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459" r="32259" b="83333"/>
          <a:stretch/>
        </p:blipFill>
        <p:spPr>
          <a:xfrm rot="15975618">
            <a:off x="4666947" y="833343"/>
            <a:ext cx="2395016" cy="1814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72798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9" t="6081" r="2631" b="7369"/>
          <a:stretch/>
        </p:blipFill>
        <p:spPr>
          <a:xfrm>
            <a:off x="5209526" y="1472084"/>
            <a:ext cx="4924927" cy="347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1674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archivu autora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psychika/Psychologická/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čtyři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Seznámení s profesemi rodičů, děti se učí poznávat produkty.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9828" y="236244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seznámení s profesí zahradník, truhlář a krejčí </a:t>
            </a:r>
          </a:p>
          <a:p>
            <a:r>
              <a:rPr lang="cs-CZ" dirty="0" smtClean="0"/>
              <a:t>3., 4., 5. snímek – děti přiřazují pomocí lišty pera správné nástroje k dané profesi</a:t>
            </a:r>
          </a:p>
          <a:p>
            <a:r>
              <a:rPr lang="cs-CZ" dirty="0" smtClean="0"/>
              <a:t>6. snímek- děti spojují logické dvojice pomocí </a:t>
            </a:r>
            <a:r>
              <a:rPr lang="cs-CZ" dirty="0" smtClean="0"/>
              <a:t> lišty </a:t>
            </a:r>
            <a:r>
              <a:rPr lang="cs-CZ" dirty="0" smtClean="0"/>
              <a:t>pera</a:t>
            </a:r>
          </a:p>
          <a:p>
            <a:pPr marL="0" indent="0">
              <a:buNone/>
            </a:pPr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:</a:t>
            </a:r>
          </a:p>
          <a:p>
            <a:r>
              <a:rPr lang="cs-CZ" dirty="0" smtClean="0"/>
              <a:t>děti si na magnetickou tabuli </a:t>
            </a:r>
            <a:r>
              <a:rPr lang="cs-CZ" dirty="0" smtClean="0"/>
              <a:t>připnout obrázky </a:t>
            </a:r>
            <a:r>
              <a:rPr lang="cs-CZ" dirty="0" smtClean="0"/>
              <a:t>profesí a mohou dokreslovat </a:t>
            </a:r>
            <a:r>
              <a:rPr lang="cs-CZ" dirty="0" smtClean="0"/>
              <a:t>výrobky, </a:t>
            </a:r>
            <a:r>
              <a:rPr lang="cs-CZ" dirty="0" smtClean="0"/>
              <a:t>viz 7. </a:t>
            </a:r>
            <a:r>
              <a:rPr lang="cs-CZ" dirty="0" smtClean="0"/>
              <a:t> snímek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324</Words>
  <Application>Microsoft Office PowerPoint</Application>
  <PresentationFormat>Vlastní</PresentationFormat>
  <Paragraphs>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Iontový efekt</vt:lpstr>
      <vt:lpstr>Kde pracují rodiče(produkty)?</vt:lpstr>
      <vt:lpstr>Snímek 2</vt:lpstr>
      <vt:lpstr>Snímek 3</vt:lpstr>
      <vt:lpstr>Snímek 4</vt:lpstr>
      <vt:lpstr>Snímek 5</vt:lpstr>
      <vt:lpstr>Snímek 6</vt:lpstr>
      <vt:lpstr>Využití KUMUČE</vt:lpstr>
      <vt:lpstr>Použité odkazy</vt:lpstr>
      <vt:lpstr>Metodický pokyn Integrovaný blok: Dítě a jeho psychika/Psychologická/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2015-03-25T13:02:05Z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