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741" r:id="rId2"/>
  </p:sldMasterIdLst>
  <p:notesMasterIdLst>
    <p:notesMasterId r:id="rId17"/>
  </p:notesMasterIdLst>
  <p:handoutMasterIdLst>
    <p:handoutMasterId r:id="rId18"/>
  </p:handoutMasterIdLst>
  <p:sldIdLst>
    <p:sldId id="272" r:id="rId3"/>
    <p:sldId id="309" r:id="rId4"/>
    <p:sldId id="312" r:id="rId5"/>
    <p:sldId id="308" r:id="rId6"/>
    <p:sldId id="302" r:id="rId7"/>
    <p:sldId id="306" r:id="rId8"/>
    <p:sldId id="307" r:id="rId9"/>
    <p:sldId id="317" r:id="rId10"/>
    <p:sldId id="275" r:id="rId11"/>
    <p:sldId id="276" r:id="rId12"/>
    <p:sldId id="277" r:id="rId13"/>
    <p:sldId id="278" r:id="rId14"/>
    <p:sldId id="287" r:id="rId15"/>
    <p:sldId id="28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  <p15:guide id="3" orient="horz" pos="2260" userDrawn="1">
          <p15:clr>
            <a:srgbClr val="A4A3A4"/>
          </p15:clr>
        </p15:guide>
        <p15:guide id="4" orient="horz" pos="23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676" autoAdjust="0"/>
    <p:restoredTop sz="94660" autoAdjust="0"/>
  </p:normalViewPr>
  <p:slideViewPr>
    <p:cSldViewPr snapToGrid="0">
      <p:cViewPr varScale="1">
        <p:scale>
          <a:sx n="74" d="100"/>
          <a:sy n="74" d="100"/>
        </p:scale>
        <p:origin x="630" y="72"/>
      </p:cViewPr>
      <p:guideLst>
        <p:guide pos="3840"/>
        <p:guide orient="horz" pos="2160"/>
        <p:guide orient="horz" pos="2260"/>
        <p:guide orient="horz" pos="2360"/>
      </p:guideLst>
    </p:cSldViewPr>
  </p:slideViewPr>
  <p:outlineViewPr>
    <p:cViewPr>
      <p:scale>
        <a:sx n="33" d="100"/>
        <a:sy n="33" d="100"/>
      </p:scale>
      <p:origin x="0" y="2532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24. 2. 2015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dirty="0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24. 2. 2015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dirty="0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2/24/2015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5401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526336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3778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9675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9061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5725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7231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8126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1373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752708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803315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71931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  <p:sldLayoutId id="2147483746" r:id="rId5"/>
    <p:sldLayoutId id="2147483747" r:id="rId6"/>
    <p:sldLayoutId id="2147483748" r:id="rId7"/>
    <p:sldLayoutId id="2147483749" r:id="rId8"/>
    <p:sldLayoutId id="2147483750" r:id="rId9"/>
    <p:sldLayoutId id="2147483751" r:id="rId10"/>
    <p:sldLayoutId id="2147483752" r:id="rId11"/>
    <p:sldLayoutId id="2147483649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10" Type="http://schemas.openxmlformats.org/officeDocument/2006/relationships/image" Target="../media/image12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10" Type="http://schemas.openxmlformats.org/officeDocument/2006/relationships/image" Target="../media/image21.jpeg"/><Relationship Id="rId4" Type="http://schemas.openxmlformats.org/officeDocument/2006/relationships/image" Target="../media/image15.jpeg"/><Relationship Id="rId9" Type="http://schemas.openxmlformats.org/officeDocument/2006/relationships/image" Target="../media/image20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18.jpeg"/><Relationship Id="rId7" Type="http://schemas.openxmlformats.org/officeDocument/2006/relationships/image" Target="../media/image24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eg"/><Relationship Id="rId3" Type="http://schemas.openxmlformats.org/officeDocument/2006/relationships/image" Target="../media/image19.jpeg"/><Relationship Id="rId7" Type="http://schemas.openxmlformats.org/officeDocument/2006/relationships/image" Target="../media/image2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jpeg"/><Relationship Id="rId5" Type="http://schemas.openxmlformats.org/officeDocument/2006/relationships/image" Target="../media/image26.jpeg"/><Relationship Id="rId4" Type="http://schemas.openxmlformats.org/officeDocument/2006/relationships/image" Target="../media/image15.jpeg"/><Relationship Id="rId9" Type="http://schemas.openxmlformats.org/officeDocument/2006/relationships/image" Target="../media/image29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jpeg"/><Relationship Id="rId3" Type="http://schemas.openxmlformats.org/officeDocument/2006/relationships/image" Target="../media/image11.jpeg"/><Relationship Id="rId7" Type="http://schemas.openxmlformats.org/officeDocument/2006/relationships/image" Target="../media/image3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jpeg"/><Relationship Id="rId5" Type="http://schemas.openxmlformats.org/officeDocument/2006/relationships/image" Target="../media/image14.jpeg"/><Relationship Id="rId10" Type="http://schemas.openxmlformats.org/officeDocument/2006/relationships/image" Target="../media/image34.jpeg"/><Relationship Id="rId4" Type="http://schemas.openxmlformats.org/officeDocument/2006/relationships/image" Target="../media/image16.jpeg"/><Relationship Id="rId9" Type="http://schemas.openxmlformats.org/officeDocument/2006/relationships/image" Target="../media/image33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jpeg"/><Relationship Id="rId3" Type="http://schemas.openxmlformats.org/officeDocument/2006/relationships/image" Target="../media/image9.jpeg"/><Relationship Id="rId7" Type="http://schemas.openxmlformats.org/officeDocument/2006/relationships/image" Target="../media/image35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jpeg"/><Relationship Id="rId11" Type="http://schemas.openxmlformats.org/officeDocument/2006/relationships/image" Target="../media/image22.jpeg"/><Relationship Id="rId5" Type="http://schemas.openxmlformats.org/officeDocument/2006/relationships/image" Target="../media/image17.jpeg"/><Relationship Id="rId10" Type="http://schemas.openxmlformats.org/officeDocument/2006/relationships/image" Target="../media/image27.jpeg"/><Relationship Id="rId4" Type="http://schemas.openxmlformats.org/officeDocument/2006/relationships/image" Target="../media/image8.jpeg"/><Relationship Id="rId9" Type="http://schemas.openxmlformats.org/officeDocument/2006/relationships/image" Target="../media/image37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jpeg"/><Relationship Id="rId3" Type="http://schemas.openxmlformats.org/officeDocument/2006/relationships/image" Target="../media/image5.jpeg"/><Relationship Id="rId7" Type="http://schemas.openxmlformats.org/officeDocument/2006/relationships/image" Target="../media/image34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jpeg"/><Relationship Id="rId11" Type="http://schemas.openxmlformats.org/officeDocument/2006/relationships/image" Target="../media/image35.jpeg"/><Relationship Id="rId5" Type="http://schemas.openxmlformats.org/officeDocument/2006/relationships/image" Target="../media/image20.jpeg"/><Relationship Id="rId10" Type="http://schemas.openxmlformats.org/officeDocument/2006/relationships/image" Target="../media/image39.jpeg"/><Relationship Id="rId4" Type="http://schemas.openxmlformats.org/officeDocument/2006/relationships/image" Target="../media/image7.jpeg"/><Relationship Id="rId9" Type="http://schemas.openxmlformats.org/officeDocument/2006/relationships/image" Target="../media/image30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01006" y="549977"/>
            <a:ext cx="7766936" cy="1646302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sz="2800" dirty="0" smtClean="0"/>
              <a:t>OBRYSY  DOPRAVNÍCH  pROSTŘEDKŮ</a:t>
            </a:r>
            <a:endParaRPr lang="cs-CZ" sz="28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01006" y="2350822"/>
            <a:ext cx="7766936" cy="1096899"/>
          </a:xfrm>
        </p:spPr>
        <p:txBody>
          <a:bodyPr/>
          <a:lstStyle/>
          <a:p>
            <a:r>
              <a:rPr lang="cs-CZ" cap="none" dirty="0" smtClean="0"/>
              <a:t>Jarmila Svobodová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3000" y="1014885"/>
            <a:ext cx="9872871" cy="5081116"/>
          </a:xfrm>
        </p:spPr>
        <p:txBody>
          <a:bodyPr/>
          <a:lstStyle/>
          <a:p>
            <a:r>
              <a:rPr lang="cs-CZ" b="1" dirty="0" smtClean="0"/>
              <a:t>Pojmenuj, co vidíš.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6755" y="3530877"/>
            <a:ext cx="1863745" cy="130171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210" y="1755441"/>
            <a:ext cx="1831712" cy="139780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01755" y="4603988"/>
            <a:ext cx="1863745" cy="121434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0406" y="3339117"/>
            <a:ext cx="1863745" cy="112989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8066" y="2055388"/>
            <a:ext cx="1863745" cy="109786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7203" y="1970937"/>
            <a:ext cx="1863745" cy="1182313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8068" y="3616784"/>
            <a:ext cx="1863745" cy="112989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28686" y="2397204"/>
            <a:ext cx="1863745" cy="121143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7904" y="4746680"/>
            <a:ext cx="1863745" cy="10716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1813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3000" y="1045029"/>
            <a:ext cx="9872871" cy="5050971"/>
          </a:xfrm>
        </p:spPr>
        <p:txBody>
          <a:bodyPr/>
          <a:lstStyle/>
          <a:p>
            <a:r>
              <a:rPr lang="cs-CZ" b="1" dirty="0" smtClean="0"/>
              <a:t>Pojmenuj, co vidíš.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0408" y="1876276"/>
            <a:ext cx="1863745" cy="128714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8970" y="3467007"/>
            <a:ext cx="1863745" cy="133956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94824" y="3560194"/>
            <a:ext cx="1863745" cy="124638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4314" y="1991187"/>
            <a:ext cx="1863745" cy="127258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1945" y="3353025"/>
            <a:ext cx="1863745" cy="114445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16025" y="1991187"/>
            <a:ext cx="1863745" cy="1345391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0072" y="2049064"/>
            <a:ext cx="1863745" cy="1103687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57693" y="4810474"/>
            <a:ext cx="1863745" cy="116192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4624" y="4912744"/>
            <a:ext cx="1863745" cy="1150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5937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3000" y="1108112"/>
            <a:ext cx="9872871" cy="4979650"/>
          </a:xfrm>
        </p:spPr>
        <p:txBody>
          <a:bodyPr/>
          <a:lstStyle/>
          <a:p>
            <a:r>
              <a:rPr lang="cs-CZ" sz="1800" b="1" dirty="0"/>
              <a:t>Vyber dopravní </a:t>
            </a:r>
            <a:r>
              <a:rPr lang="cs-CZ" sz="1800" b="1" dirty="0" smtClean="0"/>
              <a:t>prostředek a </a:t>
            </a:r>
            <a:r>
              <a:rPr lang="cs-CZ" sz="1800" b="1" dirty="0"/>
              <a:t>pojmenuj </a:t>
            </a:r>
            <a:r>
              <a:rPr lang="cs-CZ" sz="1800" b="1" dirty="0" smtClean="0"/>
              <a:t>ho. Najdi správnou garáž </a:t>
            </a:r>
            <a:r>
              <a:rPr lang="cs-CZ" sz="1800" b="1" dirty="0"/>
              <a:t>a </a:t>
            </a:r>
            <a:r>
              <a:rPr lang="cs-CZ" sz="1800" b="1" dirty="0" smtClean="0"/>
              <a:t>přetažením obrázku zaparkuj.</a:t>
            </a:r>
            <a:endParaRPr lang="cs-CZ" sz="1800" b="1" dirty="0"/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41" name="Obrázek 4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8852" y="1967389"/>
            <a:ext cx="1863745" cy="1301710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9120" y="1967389"/>
            <a:ext cx="1863745" cy="1345391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78986" y="1900944"/>
            <a:ext cx="1863745" cy="1287149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8047" y="3983405"/>
            <a:ext cx="1863745" cy="1144456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2383" y="3924487"/>
            <a:ext cx="1863745" cy="1345391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0790" y="3876140"/>
            <a:ext cx="1863745" cy="1287149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10164" y="3983405"/>
            <a:ext cx="1863745" cy="1301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656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39 0.03426 L 0.00339 0.03449 C 0.00443 0.02871 0.00534 0.02292 0.00652 0.0176 C 0.00704 0.01435 0.00821 0.01158 0.0086 0.00834 C 0.00925 0.00209 0.00912 -0.00416 0.00964 -0.01018 C 0.00977 -0.01273 0.0099 -0.01551 0.01068 -0.01759 C 0.01303 -0.025 0.01355 -0.02222 0.01693 -0.025 C 0.01797 -0.02615 0.01902 -0.02731 0.02006 -0.0287 C 0.02214 -0.03217 0.02344 -0.03611 0.02631 -0.03796 C 0.02787 -0.03912 0.02969 -0.03912 0.03152 -0.03981 C 0.03256 -0.04051 0.03347 -0.0412 0.03464 -0.04166 C 0.03594 -0.04259 0.03737 -0.04305 0.03881 -0.04352 C 0.03985 -0.0449 0.04063 -0.04676 0.04193 -0.04722 C 0.04428 -0.04861 0.04675 -0.04838 0.04922 -0.04907 C 0.05027 -0.04953 0.05131 -0.05046 0.05235 -0.05092 C 0.05391 -0.05069 0.06029 -0.04977 0.06277 -0.04722 C 0.06602 -0.04398 0.0668 -0.04097 0.07006 -0.03796 C 0.07474 -0.03379 0.07175 -0.03912 0.07631 -0.0324 C 0.07735 -0.03078 0.07813 -0.02847 0.07943 -0.02685 C 0.0806 -0.02546 0.0823 -0.025 0.0836 -0.02315 C 0.08659 -0.01875 0.09193 -0.00833 0.09193 -0.0081 C 0.09219 -0.00648 0.09245 -0.00463 0.09297 -0.00277 C 0.09375 0.00093 0.09558 0.00672 0.09714 0.01019 C 0.09805 0.01204 0.09922 0.01389 0.10027 0.01574 C 0.10053 0.01875 0.10131 0.02176 0.10131 0.025 C 0.10131 0.06621 0.1017 0.05926 0.09922 0.08241 C 0.09883 0.08982 0.09857 0.09723 0.09818 0.10463 C 0.09766 0.1125 0.09701 0.1213 0.09506 0.12871 C 0.09428 0.13102 0.09402 0.13403 0.09297 0.13611 C 0.08633 0.14769 0.08881 0.14051 0.0836 0.14537 C 0.08243 0.1463 0.08152 0.14769 0.08047 0.14908 C 0.07943 0.14769 0.07787 0.14723 0.07735 0.14537 C 0.07605 0.14144 0.07592 0.13658 0.07527 0.13241 C 0.07461 0.12848 0.07396 0.12477 0.07318 0.1213 C 0.07227 0.11783 0.07097 0.11505 0.07006 0.11204 C 0.06784 0.1051 0.0681 0.10556 0.06693 0.09908 C 0.06719 0.08797 0.06732 0.07662 0.06797 0.06574 C 0.06823 0.06019 0.06954 0.05533 0.0711 0.05093 C 0.07266 0.04584 0.07383 0.04352 0.07631 0.03982 C 0.07787 0.03704 0.07982 0.03519 0.08152 0.03241 C 0.0862 0.02385 0.0806 0.02848 0.08672 0.025 C 0.09323 0.01621 0.08959 0.02153 0.09714 0.00834 C 0.0987 0.00533 0.10105 0.00047 0.10339 -0.00092 C 0.10495 -0.00208 0.10678 -0.00231 0.1086 -0.00277 C 0.1099 -0.00347 0.11133 -0.00416 0.11277 -0.00463 C 0.12214 -0.00416 0.13152 -0.00393 0.14089 -0.00277 C 0.14193 -0.00277 0.14284 -0.00139 0.14402 -0.00092 C 0.14675 -0.00023 0.14948 0.00023 0.15235 0.00093 C 0.15964 0.0051 0.15027 -2.96296E-6 0.16381 0.00463 C 0.16654 0.00556 0.17214 0.00834 0.17214 0.00857 C 0.17709 0.01412 0.17396 0.01111 0.18152 0.01574 L 0.18464 0.0176 C 0.18568 0.01806 0.18672 0.01829 0.18777 0.01945 C 0.18881 0.0206 0.18972 0.02223 0.19089 0.02315 C 0.19284 0.02454 0.19519 0.02454 0.19714 0.02685 C 0.20313 0.0338 0.19714 0.02755 0.20652 0.03426 C 0.20873 0.03565 0.21224 0.03843 0.21485 0.03982 C 0.21758 0.04098 0.22318 0.04352 0.22318 0.04375 C 0.22383 0.04537 0.22461 0.04699 0.22527 0.04908 C 0.22566 0.0507 0.22566 0.05278 0.22631 0.05463 C 0.22709 0.05672 0.22852 0.05787 0.22943 0.06019 C 0.23021 0.06227 0.23073 0.06505 0.23152 0.0676 C 0.23178 0.08241 0.23152 0.09723 0.23256 0.11204 C 0.23269 0.11412 0.23399 0.11551 0.23464 0.1176 C 0.23672 0.12431 0.23737 0.12986 0.24089 0.13611 C 0.24193 0.13797 0.24271 0.14005 0.24402 0.14167 C 0.24493 0.1426 0.2461 0.14283 0.24714 0.14352 C 0.24818 0.14537 0.24896 0.14769 0.25027 0.14908 C 0.25144 0.15023 0.253 0.15 0.25443 0.15093 C 0.25547 0.15139 0.25638 0.15209 0.25756 0.15278 C 0.25925 0.15348 0.26094 0.15394 0.26277 0.15463 C 0.26407 0.1551 0.2655 0.15579 0.26693 0.15648 C 0.27448 0.15579 0.28217 0.15602 0.28985 0.15463 C 0.29102 0.15417 0.2918 0.15185 0.29297 0.15093 C 0.29388 0.15 0.29493 0.14954 0.2961 0.14908 C 0.2974 0.14815 0.29883 0.14792 0.30027 0.14723 C 0.30131 0.14653 0.30222 0.1456 0.30339 0.14537 C 0.30678 0.14375 0.31381 0.14167 0.31381 0.1419 C 0.31485 0.14028 0.31576 0.13889 0.31693 0.13797 C 0.31836 0.13658 0.32279 0.13473 0.32422 0.13426 L 0.36797 0.13611 C 0.39167 0.13773 0.36967 0.13611 0.38047 0.13982 C 0.38321 0.14051 0.38594 0.14098 0.38881 0.14167 C 0.38985 0.14283 0.39063 0.14468 0.39193 0.14537 C 0.39428 0.14653 0.39675 0.1463 0.39922 0.14723 C 0.40092 0.14769 0.40261 0.14838 0.40443 0.14908 C 0.40573 0.15023 0.40717 0.15162 0.4086 0.15278 C 0.40951 0.15348 0.41068 0.15371 0.41172 0.15463 C 0.41277 0.15556 0.41355 0.15741 0.41485 0.15834 C 0.4168 0.15949 0.41902 0.15926 0.4211 0.16019 C 0.42318 0.16111 0.42527 0.1625 0.42735 0.16389 C 0.42839 0.16435 0.4293 0.16528 0.43047 0.16574 L 0.44402 0.1713 C 0.44506 0.17315 0.44584 0.17547 0.44714 0.17685 C 0.44831 0.17801 0.44987 0.17778 0.45131 0.17871 C 0.45456 0.18033 0.45756 0.18264 0.46068 0.18611 C 0.46316 0.18889 0.46537 0.1926 0.46797 0.19537 C 0.46888 0.1963 0.47006 0.19607 0.4711 0.19723 C 0.47396 0.2 0.47644 0.20371 0.47943 0.20648 C 0.48165 0.20857 0.48425 0.20996 0.48672 0.21204 C 0.48803 0.21297 0.48946 0.21435 0.49089 0.21574 C 0.49193 0.21806 0.49284 0.2206 0.49402 0.22315 C 0.49493 0.225 0.4961 0.22662 0.49714 0.22871 C 0.50521 0.24607 0.49388 0.22292 0.50027 0.23982 C 0.50105 0.2419 0.50235 0.24352 0.50339 0.24537 C 0.50417 0.25301 0.50378 0.25648 0.50756 0.26204 C 0.50834 0.2632 0.50964 0.26297 0.51068 0.26389 C 0.51133 0.26435 0.51198 0.26505 0.51277 0.26574 L 0.51277 0.26598 " pathEditMode="relative" rAng="0" ptsTypes="AAAAAAAAAAAAAAAAAAAAAAAAAAAAAAAAAAAAAAAAAAAAAAAAAAAAAAAAAAAAAAAAAAAAAAAAAAAAAAAAAAAAAAAAAAAAAAAAAAAAAAAAAAAAA">
                                      <p:cBhvr>
                                        <p:cTn id="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469" y="73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188 -3.33333E-6 L 0.02188 0.00023 C 0.02005 -0.00416 0.01875 -0.00902 0.01654 -0.01296 C 0.01576 -0.01435 0.01393 -0.01319 0.01341 -0.01481 C 0.00834 -0.02754 0.01406 -0.02268 0.00925 -0.03148 C 0.00834 -0.03287 0.00716 -0.03402 0.00612 -0.03518 C 0.00521 -0.03588 0.00404 -0.03634 0.003 -0.03703 C -0.00325 -0.04004 -0.00026 -0.03796 -0.00833 -0.04074 C -0.00989 -0.0412 -0.0112 -0.04189 -0.0125 -0.04259 C -0.01432 -0.04189 -0.01627 -0.04236 -0.01784 -0.04074 C -0.01992 -0.03842 -0.02148 -0.03472 -0.02291 -0.03148 C -0.02617 -0.025 -0.02851 -0.01713 -0.03021 -0.00926 C -0.03099 -0.00602 -0.0319 -0.00301 -0.03229 -3.33333E-6 C -0.03281 0.00255 -0.0332 0.0051 -0.03333 0.00741 C -0.0332 0.01482 -0.03346 0.02269 -0.03229 0.02986 C -0.03203 0.03195 -0.03021 0.03195 -0.02916 0.03357 C -0.02122 0.04537 -0.03086 0.03357 -0.02291 0.04283 C -0.02122 0.04213 -0.01927 0.04236 -0.01784 0.04098 C -0.01679 0.03982 -0.0138 0.02871 -0.01367 0.02801 C -0.01289 0.02431 -0.01146 0.01667 -0.01146 0.0169 C -0.01185 0.00255 -0.01185 -0.0118 -0.0125 -0.02592 C -0.01302 -0.03264 -0.01679 -0.03611 -0.01875 -0.04074 C -0.02044 -0.04421 -0.02057 -0.05046 -0.02291 -0.05185 L -0.03229 -0.0574 C -0.03333 -0.05787 -0.0345 -0.05902 -0.03554 -0.05926 L -0.04596 -0.06111 C -0.04844 -0.06041 -0.05104 -0.06064 -0.05312 -0.05926 C -0.05482 -0.0581 -0.05612 -0.05578 -0.05729 -0.0537 C -0.05989 -0.04953 -0.06224 -0.0449 -0.06458 -0.04074 C -0.06562 -0.03912 -0.06588 -0.03657 -0.06666 -0.03518 C -0.0681 -0.03287 -0.06953 -0.03148 -0.07083 -0.02963 C -0.07318 -0.01759 -0.07018 -0.03055 -0.075 -0.01852 C -0.07734 -0.01319 -0.07747 -0.00949 -0.07812 -0.0037 C -0.07956 0.02315 -0.08008 0.00949 -0.07708 0.03357 C -0.07682 0.03658 -0.07695 0.03982 -0.07617 0.04283 C -0.07552 0.04514 -0.07396 0.04653 -0.07304 0.04838 C -0.07239 0.05139 -0.07148 0.0544 -0.07083 0.05764 C -0.06953 0.06574 -0.07083 0.06389 -0.06771 0.07061 C -0.06627 0.07408 -0.06276 0.0794 -0.06041 0.08172 C -0.05963 0.08264 -0.05846 0.08264 -0.05729 0.08357 C -0.05599 0.08449 -0.05482 0.08611 -0.05312 0.08727 C -0.05182 0.08797 -0.05052 0.08843 -0.04909 0.08912 C -0.04362 0.09121 -0.04258 0.09121 -0.03646 0.09283 C -0.03151 0.07917 -0.03763 0.0963 -0.03229 0.07986 C -0.0319 0.07778 -0.03099 0.07616 -0.03021 0.07431 C -0.02825 0.05556 -0.02903 0.0669 -0.03138 0.03542 C -0.03164 0.03148 -0.03164 0.02778 -0.03229 0.02408 C -0.03281 0.02199 -0.03385 0.02061 -0.0345 0.01852 C -0.03502 0.0169 -0.03515 0.01505 -0.03554 0.01297 C -0.03633 0.0088 -0.03685 0.0044 -0.03763 -3.33333E-6 C -0.03893 -0.00648 -0.04049 -0.00902 -0.04271 -0.01481 C -0.0431 -0.01666 -0.04323 -0.01852 -0.04375 -0.02037 C -0.04557 -0.02546 -0.05286 -0.03981 -0.05416 -0.04074 C -0.05534 -0.0412 -0.05651 -0.04166 -0.05729 -0.04259 C -0.05885 -0.04352 -0.06015 -0.04514 -0.06146 -0.04629 C -0.06289 -0.04699 -0.06445 -0.04745 -0.06575 -0.04814 C -0.06693 -0.04861 -0.06771 -0.0493 -0.06888 -0.05 C -0.07174 -0.05115 -0.07708 -0.0537 -0.07708 -0.05347 C -0.08906 -0.05115 -0.08385 -0.05486 -0.09271 -0.04444 L -0.09583 -0.04074 L -0.09896 -0.03703 C -0.09974 -0.03518 -0.10026 -0.0331 -0.10104 -0.03148 C -0.10208 -0.02939 -0.10338 -0.02801 -0.10429 -0.02592 C -0.10495 -0.0243 -0.10508 -0.02222 -0.10521 -0.02037 C -0.10651 -0.0125 -0.10651 -0.01041 -0.10742 -0.00185 C -0.10534 0.01922 -0.10443 0.02431 -0.10742 0.05394 C -0.10768 0.05764 -0.11002 0.06019 -0.11146 0.0632 C -0.1125 0.06505 -0.11367 0.06667 -0.11458 0.06875 C -0.11549 0.07037 -0.11588 0.07269 -0.11666 0.07431 C -0.11758 0.0757 -0.11888 0.07662 -0.11979 0.07801 C -0.12304 0.08218 -0.12617 0.08635 -0.12916 0.09098 C -0.13164 0.09468 -0.13398 0.09861 -0.13646 0.10209 C -0.13854 0.10463 -0.14101 0.10625 -0.14271 0.10949 C -0.14375 0.11135 -0.14466 0.11366 -0.14583 0.11505 C -0.14752 0.11667 -0.14935 0.11736 -0.15104 0.11875 C -0.15325 0.12037 -0.15521 0.12269 -0.15729 0.12431 C -0.15937 0.1257 -0.16159 0.12616 -0.16354 0.12801 C -0.16562 0.12986 -0.16771 0.13195 -0.16979 0.13357 C -0.17252 0.13542 -0.17916 0.13658 -0.18125 0.13727 C -0.18893 0.13658 -0.19674 0.1375 -0.20416 0.13542 C -0.20573 0.13496 -0.20612 0.13125 -0.20729 0.12986 C -0.20898 0.12755 -0.21081 0.12616 -0.2125 0.12431 C -0.21393 0.12107 -0.21536 0.11806 -0.21666 0.11505 C -0.21823 0.11135 -0.21914 0.10695 -0.22083 0.10394 C -0.22187 0.10209 -0.22318 0.10047 -0.22396 0.09838 C -0.22526 0.09491 -0.22604 0.09098 -0.22708 0.08727 C -0.2263 0.0544 -0.22721 0.04954 -0.22396 0.02223 C -0.22318 0.01482 -0.22278 0.00695 -0.22083 -3.33333E-6 C -0.22018 -0.00231 -0.2194 -0.00463 -0.21875 -0.0074 C -0.21484 -0.02639 -0.21862 -0.01389 -0.21458 -0.02963 C -0.21367 -0.03333 -0.2125 -0.0368 -0.21146 -0.04074 C -0.21107 -0.04236 -0.21094 -0.04444 -0.21041 -0.04629 C -0.20924 -0.05069 -0.20755 -0.05463 -0.20625 -0.05926 C -0.20586 -0.06088 -0.2056 -0.06296 -0.20521 -0.06481 C -0.20456 -0.06782 -0.2039 -0.07106 -0.20312 -0.07407 C -0.20078 -0.08356 -0.20104 -0.07963 -0.19896 -0.09074 C -0.19752 -0.09838 -0.19596 -0.11088 -0.19479 -0.11852 C -0.19388 -0.14027 -0.19297 -0.1449 -0.19479 -0.16666 C -0.19518 -0.17106 -0.19583 -0.17546 -0.19687 -0.17963 C -0.19791 -0.1831 -0.19974 -0.18564 -0.20104 -0.18889 C -0.20182 -0.19259 -0.20208 -0.19652 -0.20312 -0.2 C -0.2039 -0.20231 -0.20534 -0.20347 -0.20625 -0.20555 C -0.20781 -0.20856 -0.20911 -0.21157 -0.21041 -0.21481 C -0.2112 -0.21666 -0.21172 -0.21875 -0.2125 -0.22037 C -0.21341 -0.22199 -0.21471 -0.22268 -0.21562 -0.22407 C -0.21706 -0.22592 -0.21836 -0.22824 -0.21979 -0.22963 C -0.2263 -0.23518 -0.23242 -0.23426 -0.23971 -0.23518 C -0.24101 -0.23634 -0.24232 -0.23865 -0.24375 -0.23889 C -0.25013 -0.23935 -0.25638 -0.23865 -0.2625 -0.23703 C -0.2638 -0.23657 -0.26458 -0.23426 -0.26562 -0.23333 C -0.26732 -0.23171 -0.26927 -0.23125 -0.27083 -0.22963 C -0.27747 -0.22314 -0.27278 -0.22569 -0.27812 -0.21852 C -0.27982 -0.2162 -0.28164 -0.21481 -0.28333 -0.21296 C -0.28411 -0.21111 -0.28463 -0.20902 -0.28541 -0.2074 C -0.29166 -0.19514 -0.29062 -0.19699 -0.29583 -0.19074 C -0.29661 -0.18889 -0.297 -0.18657 -0.29791 -0.18518 C -0.29948 -0.18287 -0.30156 -0.18171 -0.30312 -0.17963 C -0.30443 -0.17801 -0.30521 -0.17592 -0.30625 -0.17407 C -0.30664 -0.17222 -0.30664 -0.1699 -0.30729 -0.16852 C -0.30885 -0.16551 -0.31094 -0.16365 -0.3125 -0.16111 C -0.31367 -0.15926 -0.31471 -0.1574 -0.31562 -0.15555 C -0.31653 -0.1537 -0.31706 -0.15185 -0.31771 -0.15 C -0.32135 -0.13958 -0.32083 -0.14097 -0.32396 -0.12963 C -0.32487 -0.11875 -0.32487 -0.11713 -0.32604 -0.1074 C -0.32643 -0.10486 -0.32669 -0.10231 -0.32708 -0.1 C -0.32812 -0.09421 -0.32916 -0.08889 -0.33021 -0.08333 C -0.3306 -0.08148 -0.33112 -0.07963 -0.33125 -0.07777 C -0.33164 -0.07453 -0.33164 -0.07129 -0.33229 -0.06852 C -0.33307 -0.06551 -0.33437 -0.06342 -0.33541 -0.06111 C -0.3362 -0.03564 -0.33633 -0.01041 -0.3375 0.01482 C -0.33802 0.02315 -0.34023 0.02639 -0.34166 0.03357 C -0.34297 0.03889 -0.34297 0.04514 -0.34479 0.05023 C -0.34557 0.05209 -0.34635 0.05371 -0.34687 0.05579 C -0.34739 0.05741 -0.34739 0.05973 -0.34791 0.06135 C -0.34987 0.06598 -0.35208 0.06991 -0.35416 0.07431 C -0.35625 0.07801 -0.35885 0.08102 -0.36041 0.08542 C -0.36172 0.08843 -0.36445 0.09607 -0.36562 0.09838 C -0.36693 0.10047 -0.36849 0.10209 -0.36979 0.10394 C -0.37461 0.12084 -0.37331 0.1132 -0.375 0.12616 C -0.37435 0.13658 -0.37383 0.14723 -0.37291 0.15764 C -0.37278 0.15949 -0.37239 0.16135 -0.37187 0.1632 C -0.37135 0.16505 -0.37057 0.1669 -0.36979 0.16875 C -0.36888 0.1713 -0.36771 0.17361 -0.36666 0.17616 C -0.36393 0.20093 -0.3681 0.17037 -0.3625 0.19283 C -0.36185 0.19561 -0.36198 0.19885 -0.36146 0.20209 C -0.36094 0.20695 -0.36002 0.21181 -0.35937 0.2169 C -0.35859 0.22431 -0.35846 0.23565 -0.35625 0.24283 C -0.35573 0.24468 -0.35416 0.24514 -0.35312 0.24653 C -0.35286 0.24885 -0.35312 0.25209 -0.35208 0.25394 C -0.35065 0.25672 -0.3457 0.26227 -0.34271 0.2632 C -0.33932 0.26412 -0.33581 0.26412 -0.33229 0.26505 C -0.33021 0.26551 -0.32812 0.26621 -0.32604 0.2669 C -0.32018 0.26621 -0.31432 0.26598 -0.30833 0.26505 C -0.30729 0.26482 -0.30638 0.26366 -0.30521 0.2632 C -0.3039 0.2625 -0.30247 0.26204 -0.30104 0.26135 C -0.29258 0.25625 -0.29922 0.2588 -0.29166 0.25579 C -0.28346 0.25255 -0.2875 0.25463 -0.27604 0.25209 C -0.25534 0.24746 -0.2789 0.25255 -0.26666 0.24838 C -0.26432 0.24746 -0.26185 0.24699 -0.25937 0.24653 C -0.24453 0.24699 -0.22956 0.24653 -0.21458 0.24838 C -0.21341 0.24838 -0.21276 0.25139 -0.21146 0.25209 C -0.20885 0.25324 -0.20599 0.25301 -0.20312 0.25394 C -0.17734 0.26158 -0.22226 0.24908 -0.19479 0.25949 C -0.1914 0.26065 -0.18789 0.26065 -0.18437 0.26135 C -0.175 0.26551 -0.18528 0.26135 -0.16771 0.26505 C -0.16601 0.26528 -0.16432 0.26644 -0.1625 0.2669 C -0.16015 0.2676 -0.15768 0.26806 -0.15521 0.26875 C -0.15312 0.26991 -0.15091 0.27014 -0.14896 0.27246 C -0.14687 0.27477 -0.14531 0.2794 -0.14271 0.27986 L -0.13333 0.28172 C -0.13125 0.28287 -0.12929 0.28449 -0.12708 0.28542 C -0.125 0.28635 -0.122 0.2875 -0.11979 0.28912 C -0.11849 0.29028 -0.11719 0.2919 -0.11562 0.29283 C -0.11406 0.29398 -0.10768 0.29607 -0.10625 0.29653 C -0.10521 0.29769 -0.10443 0.29931 -0.10312 0.30023 C -0.10221 0.30116 -0.10104 0.30139 -0.10013 0.30209 C -0.09831 0.30324 -0.09661 0.30486 -0.09479 0.30579 C -0.09323 0.30672 -0.09153 0.30695 -0.08971 0.30764 C -0.08854 0.30811 -0.08776 0.30903 -0.08659 0.30949 C -0.08164 0.31204 -0.08281 0.31088 -0.07708 0.3132 C -0.07435 0.31436 -0.07174 0.31644 -0.06888 0.3169 C -0.06458 0.3176 -0.06041 0.31783 -0.05625 0.31875 C -0.05299 0.31945 -0.04922 0.32084 -0.04596 0.32246 C -0.04492 0.32292 -0.04388 0.32408 -0.04271 0.32431 C -0.03945 0.32523 -0.03581 0.32547 -0.03229 0.32616 C -0.01875 0.32547 -0.00547 0.32431 0.00834 0.32431 C 0.04271 0.32431 0.02188 0.32871 0.03959 0.32431 C 0.05339 0.31204 0.03607 0.32686 0.04688 0.31875 C 0.05052 0.31598 0.05091 0.31505 0.05417 0.31135 C 0.05964 0.29653 0.05235 0.31436 0.05938 0.30209 C 0.06016 0.30047 0.06042 0.29792 0.06146 0.29653 C 0.06224 0.29537 0.06341 0.29491 0.06459 0.29468 C 0.06732 0.29375 0.07005 0.29352 0.07292 0.29283 C 0.08125 0.28773 0.07084 0.29283 0.07917 0.29283 C 0.08125 0.29283 0.08321 0.29144 0.08542 0.29098 C 0.08568 0.29074 0.08607 0.29098 0.08646 0.29098 L 0.08646 0.29121 " pathEditMode="relative" rAng="0" ptsTypes="AAAAAAAAAAAAAAAAAAAAAAAAAAAAAAAAAAAAAAAAAAAAAAAAAAAAAAAAAAAAAAAAAAAAAAAAAAAAAAAAAAAAAAAAAAAAAAAAAAAAAAAAAAAAAAAAAAAAAAAAAAAAAAAAAAAAAAAAAAAAAAAAAAAAAAAAAAAAAAAAAAAAAAAAAAAAAAAAAAAAAAAAAAAAAAAAAAAAA">
                                      <p:cBhvr>
                                        <p:cTn id="10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615" y="43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1.85185E-6 L -8.33333E-7 1.85185E-6 C -0.00208 -0.0044 -0.00417 -0.00879 -0.00625 -0.01296 C -0.00833 -0.0169 -0.01094 -0.01967 -0.0125 -0.02407 C -0.01328 -0.02592 -0.01367 -0.02824 -0.01458 -0.02963 C -0.01654 -0.03264 -0.01875 -0.03472 -0.02083 -0.03704 L -0.02396 -0.04074 C -0.025 -0.04213 -0.02591 -0.04398 -0.02708 -0.04444 C -0.03464 -0.04791 -0.02995 -0.04606 -0.04167 -0.04815 C -0.04349 -0.04768 -0.04518 -0.04676 -0.04687 -0.04629 C -0.05 -0.0456 -0.05326 -0.0456 -0.05625 -0.04444 C -0.0582 -0.04375 -0.05977 -0.0419 -0.06146 -0.04074 C -0.06445 -0.03912 -0.06953 -0.03819 -0.07187 -0.03518 C -0.07526 -0.03125 -0.07526 -0.03102 -0.07917 -0.02778 C -0.08099 -0.02639 -0.08281 -0.02569 -0.08437 -0.02407 C -0.0862 -0.02245 -0.08789 -0.02014 -0.08958 -0.01852 C -0.09492 -0.01389 -0.09245 -0.02106 -0.09896 -0.00926 C -0.10339 -0.00162 -0.1013 -0.00579 -0.10521 0.00371 C -0.10781 0.0169 -0.1069 0.00972 -0.10521 0.03519 C -0.10508 0.03773 -0.10482 0.04028 -0.10417 0.04259 C -0.10378 0.04468 -0.10286 0.0463 -0.10208 0.04815 C -0.10182 0.05232 -0.10156 0.05671 -0.10104 0.06111 C -0.10091 0.06296 -0.10078 0.06505 -0.1 0.06667 C -0.09922 0.06829 -0.09792 0.06898 -0.09687 0.07037 C -0.09661 0.07222 -0.09648 0.07431 -0.09583 0.07593 C -0.09492 0.07847 -0.09141 0.0838 -0.08958 0.08519 C -0.08763 0.08658 -0.0806 0.08843 -0.07917 0.08889 C -0.07448 0.09213 -0.07122 0.0963 -0.06562 0.09074 C -0.06445 0.08935 -0.06497 0.08565 -0.06458 0.08334 C -0.06432 0.06597 -0.06354 0.04861 -0.06354 0.03148 C -0.06354 0.02894 -0.06445 0.02662 -0.06458 0.02408 C -0.0651 0.01852 -0.06536 0.01296 -0.06562 0.00741 C -0.06602 0.00116 -0.06576 -0.00532 -0.06667 -0.01111 C -0.06745 -0.01574 -0.07279 -0.03264 -0.075 -0.03889 C -0.07604 -0.04143 -0.07721 -0.04375 -0.07812 -0.04629 C -0.07891 -0.04815 -0.07943 -0.05023 -0.08021 -0.05185 C -0.08125 -0.05393 -0.08242 -0.05555 -0.08333 -0.05741 C -0.08633 -0.06366 -0.0849 -0.06366 -0.08854 -0.07037 C -0.09023 -0.07315 -0.09622 -0.08009 -0.09792 -0.08148 C -0.09935 -0.08264 -0.10078 -0.08287 -0.10208 -0.08333 C -0.10703 -0.08287 -0.11185 -0.08241 -0.11667 -0.08148 C -0.1207 -0.08079 -0.125 -0.07847 -0.12812 -0.07407 C -0.13086 -0.07037 -0.13359 -0.0662 -0.13542 -0.06111 C -0.14271 -0.0419 -0.13177 -0.07176 -0.13958 -0.04815 C -0.14089 -0.04444 -0.14271 -0.04097 -0.14375 -0.03704 C -0.14479 -0.03356 -0.14583 -0.02592 -0.14583 -0.02592 C -0.14714 -0.01041 -0.14805 -0.00555 -0.14583 0.01296 C -0.14544 0.01644 -0.14375 0.01898 -0.14271 0.02222 C -0.14245 0.02894 -0.14258 0.03588 -0.14167 0.04259 C -0.14115 0.04653 -0.13945 0.04977 -0.13854 0.05371 C -0.13802 0.05648 -0.13828 0.05996 -0.1375 0.06296 C -0.13685 0.06621 -0.13542 0.06898 -0.13437 0.07222 C -0.13333 0.0757 -0.13229 0.0794 -0.13125 0.08334 C -0.13086 0.08496 -0.13073 0.08704 -0.13021 0.08889 C -0.12174 0.12709 -0.13294 0.07454 -0.12396 0.11667 C -0.12318 0.13009 -0.12331 0.13542 -0.12083 0.14815 C -0.12005 0.15255 -0.11875 0.15671 -0.11771 0.16111 C -0.11745 0.16667 -0.11732 0.17222 -0.11667 0.17778 C -0.11628 0.18264 -0.11471 0.1875 -0.11458 0.19259 C -0.11445 0.20602 -0.11523 0.21968 -0.11562 0.23334 C -0.11602 0.24051 -0.11693 0.25324 -0.11771 0.26111 C -0.1181 0.26343 -0.1181 0.26621 -0.11875 0.26852 C -0.12227 0.27801 -0.13112 0.29236 -0.13646 0.2963 C -0.14388 0.30139 -0.1401 0.29838 -0.14792 0.30556 C -0.15521 0.30486 -0.16263 0.30556 -0.16979 0.30371 C -0.17161 0.30301 -0.17266 0.3 -0.17396 0.29815 C -0.18919 0.27662 -0.1694 0.30486 -0.18958 0.26296 C -0.20469 0.23171 -0.18516 0.27384 -0.20521 0.22037 C -0.2125 0.20116 -0.2069 0.21759 -0.2125 0.19445 C -0.21875 0.16875 -0.21302 0.19746 -0.21771 0.17222 C -0.2181 0.16783 -0.21862 0.16343 -0.21875 0.15926 C -0.21927 0.15 -0.21927 0.14051 -0.21979 0.13148 C -0.22031 0.1257 -0.22122 0.12037 -0.22187 0.11482 C -0.22318 0.08658 -0.22383 0.09445 -0.22083 0.06667 C -0.2207 0.06459 -0.22031 0.06273 -0.21979 0.06111 C -0.21927 0.05903 -0.21849 0.05741 -0.21771 0.05556 C -0.21667 0.04584 -0.21628 0.0419 -0.21458 0.03148 C -0.21406 0.02778 -0.21341 0.02384 -0.2125 0.02037 C -0.20573 -0.00879 -0.21276 0.02685 -0.20729 -0.00185 C -0.20534 -0.02662 -0.20768 -0.0037 -0.20417 -0.02592 C -0.20378 -0.02893 -0.20352 -0.03217 -0.20326 -0.03518 C -0.19961 -0.07106 -0.20247 -0.0456 -0.20013 -0.06666 C -0.20078 -0.08704 -0.20104 -0.10741 -0.20208 -0.12778 C -0.20234 -0.13171 -0.20365 -0.13518 -0.20417 -0.13889 C -0.20495 -0.14329 -0.2056 -0.14745 -0.20638 -0.15185 C -0.20703 -0.15671 -0.20781 -0.1618 -0.20833 -0.16666 C -0.20911 -0.17338 -0.20977 -0.18079 -0.21146 -0.18704 C -0.21224 -0.18981 -0.21367 -0.1919 -0.21458 -0.19444 C -0.2151 -0.1956 -0.21875 -0.20694 -0.21979 -0.20926 C -0.22266 -0.21504 -0.22708 -0.22129 -0.23021 -0.22592 C -0.23164 -0.22778 -0.23294 -0.22986 -0.23437 -0.23148 C -0.23542 -0.23241 -0.23659 -0.23264 -0.2375 -0.23333 C -0.23971 -0.23495 -0.24167 -0.2375 -0.24375 -0.23889 C -0.24544 -0.24004 -0.24727 -0.24004 -0.24896 -0.24074 C -0.25039 -0.2419 -0.25169 -0.24421 -0.25312 -0.24444 C -0.26445 -0.24537 -0.26615 -0.24421 -0.27396 -0.24074 L -0.28229 -0.22963 C -0.28372 -0.22778 -0.28542 -0.22662 -0.28646 -0.22407 C -0.2875 -0.22153 -0.28841 -0.21875 -0.28958 -0.21666 C -0.29089 -0.21458 -0.29258 -0.21319 -0.29375 -0.21111 C -0.29479 -0.20926 -0.30078 -0.19629 -0.30208 -0.19259 C -0.30521 -0.18403 -0.3069 -0.17754 -0.30937 -0.16852 C -0.30977 -0.16551 -0.31016 -0.16227 -0.31042 -0.15926 C -0.31341 -0.13565 -0.30937 -0.1706 -0.3125 -0.14259 C -0.31224 -0.12106 -0.31224 -0.0993 -0.31146 -0.07778 C -0.31107 -0.06528 -0.31081 -0.04653 -0.30729 -0.03333 C -0.30612 -0.02893 -0.30456 -0.02477 -0.30312 -0.02037 C -0.30286 -0.01666 -0.30273 -0.01296 -0.30208 -0.00926 C -0.30078 -0.00069 -0.29701 0.00949 -0.29479 0.01667 C -0.29375 0.02037 -0.29284 0.02408 -0.29167 0.02778 C -0.29036 0.03218 -0.28867 0.03611 -0.2875 0.04074 C -0.28659 0.04491 -0.28646 0.04954 -0.28542 0.05371 C -0.28437 0.0581 -0.28255 0.06204 -0.28125 0.06667 C -0.28008 0.0713 -0.27917 0.07639 -0.27812 0.08148 C -0.27734 0.08565 -0.27708 0.09028 -0.27604 0.09445 C -0.275 0.09884 -0.27318 0.10278 -0.27187 0.10741 C -0.27148 0.10903 -0.27122 0.11088 -0.27083 0.11296 C -0.27044 0.11597 -0.2707 0.11945 -0.26979 0.12222 C -0.26823 0.12755 -0.26549 0.13171 -0.26354 0.13704 C -0.26224 0.14074 -0.26068 0.14421 -0.25937 0.14815 C -0.25859 0.15093 -0.2582 0.1544 -0.25729 0.15741 C -0.25573 0.16296 -0.2526 0.1713 -0.25 0.17593 C -0.24844 0.17871 -0.24648 0.18056 -0.24479 0.18334 C -0.24362 0.18542 -0.23776 0.20093 -0.2375 0.20185 C -0.23724 0.20371 -0.23724 0.20579 -0.23646 0.20741 C -0.23568 0.20903 -0.23437 0.20972 -0.23333 0.21111 C -0.23307 0.21296 -0.23307 0.21505 -0.23229 0.21667 C -0.23125 0.21898 -0.22956 0.22037 -0.22812 0.22222 C -0.22721 0.22338 -0.22604 0.22454 -0.225 0.22593 C -0.2237 0.22755 -0.2224 0.22986 -0.22083 0.23148 C -0.21888 0.23357 -0.21667 0.23472 -0.21458 0.23704 C -0.21315 0.23843 -0.21198 0.24097 -0.21042 0.24259 C -0.20638 0.24653 -0.20195 0.24931 -0.19792 0.25371 C -0.19622 0.25556 -0.19466 0.2581 -0.19271 0.25926 C -0.19049 0.26065 -0.18789 0.26019 -0.18542 0.26111 C -0.18307 0.26204 -0.1806 0.26343 -0.17812 0.26482 C -0.16367 0.28079 -0.17656 0.26898 -0.15937 0.27778 C -0.15794 0.27847 -0.15677 0.28056 -0.15521 0.28148 C -0.15221 0.2831 -0.14896 0.2838 -0.14583 0.28519 C -0.14349 0.28611 -0.14115 0.28796 -0.13854 0.28889 C -0.12852 0.29167 -0.12734 0.28912 -0.11875 0.29259 C -0.09753 0.3007 -0.11953 0.29306 -0.10833 0.29815 C -0.10664 0.29884 -0.10495 0.29908 -0.10312 0.3 C -0.10039 0.30093 -0.09766 0.30324 -0.09479 0.30371 L -0.075 0.30556 L -0.04062 0.30371 C -0.03646 0.30324 -0.00716 0.30139 0.00521 0.29815 C 0.00898 0.29699 0.01276 0.29584 0.01667 0.29445 C 0.02865 0.28982 0.02174 0.29074 0.03542 0.28704 C 0.03841 0.28611 0.04167 0.28565 0.04479 0.28519 C 0.06836 0.27454 0.0375 0.28889 0.06146 0.27593 C 0.06302 0.275 0.06484 0.27477 0.06667 0.27408 C 0.06836 0.27292 0.07005 0.27153 0.07188 0.27037 C 0.07279 0.26968 0.07396 0.26921 0.075 0.26852 C 0.07995 0.26389 0.08568 0.25046 0.08854 0.2463 L 0.09479 0.23704 C 0.09544 0.2338 0.09596 0.23056 0.09688 0.22778 C 0.0974 0.2257 0.09831 0.22408 0.09896 0.22222 C 0.10039 0.21783 0.10169 0.21343 0.10313 0.20926 C 0.10339 0.20556 0.10365 0.20162 0.10417 0.19815 C 0.10716 0.17593 0.10534 0.19861 0.10833 0.17408 C 0.10872 0.16968 0.10898 0.16528 0.10938 0.16111 C 0.11003 0.15371 0.11055 0.14607 0.11146 0.13889 C 0.11159 0.13681 0.11224 0.13519 0.1125 0.13334 C 0.11289 0.12963 0.11315 0.12593 0.11354 0.12222 C 0.1138 0.11898 0.11419 0.11597 0.11458 0.11296 C 0.11354 0.0963 0.11263 0.0794 0.11146 0.06296 C 0.11107 0.0588 0.10794 0.03611 0.10729 0.03148 C 0.10195 -0.00185 0.10456 0.0088 0.09896 -0.01111 C 0.09857 -0.01666 0.09844 -0.02222 0.09792 -0.02778 C 0.0974 -0.03287 0.09648 -0.03773 0.09583 -0.04259 C 0.09505 -0.04699 0.09453 -0.05139 0.09375 -0.05555 C 0.09023 -0.07361 0.08542 -0.09097 0.08021 -0.10741 C 0.07878 -0.1118 0.0776 -0.1162 0.07604 -0.12037 C 0.07018 -0.13541 0.07109 -0.12893 0.06354 -0.14259 C 0.06224 -0.14491 0.06185 -0.14838 0.06042 -0.15 C 0.05755 -0.15347 0.05404 -0.15463 0.05104 -0.15741 C 0.04466 -0.16319 0.03854 -0.16991 0.03229 -0.17592 C 0.02878 -0.17916 0.02552 -0.1831 0.02188 -0.18518 C 0.01771 -0.18773 0.01354 -0.19074 0.00938 -0.19259 C 0.00456 -0.19467 -0.00039 -0.19514 -0.00521 -0.19629 C -0.01198 -0.19791 -0.0194 -0.19884 -0.02604 -0.2 C -0.02852 -0.1993 -0.03125 -0.20046 -0.03333 -0.19815 C -0.03607 -0.19514 -0.03737 -0.18912 -0.03958 -0.18518 C -0.04049 -0.18356 -0.0418 -0.18287 -0.04271 -0.18148 C -0.04388 -0.17986 -0.04466 -0.17731 -0.04583 -0.17592 C -0.04818 -0.17361 -0.05078 -0.17245 -0.05312 -0.17037 C -0.05534 -0.16875 -0.05729 -0.16643 -0.05937 -0.16481 C -0.06133 -0.16342 -0.06484 -0.16204 -0.06667 -0.16111 C -0.0681 -0.15926 -0.06953 -0.15741 -0.07083 -0.15555 C -0.07292 -0.15301 -0.07513 -0.15092 -0.07708 -0.14815 C -0.08073 -0.14352 -0.08411 -0.13819 -0.0875 -0.13333 C -0.08893 -0.13148 -0.09023 -0.1294 -0.09167 -0.12778 C -0.09349 -0.12592 -0.09544 -0.12477 -0.09687 -0.12222 C -0.10208 -0.11412 -0.1013 -0.11157 -0.10521 -0.1037 C -0.12044 -0.07384 -0.10052 -0.11597 -0.12187 -0.07778 C -0.12292 -0.07592 -0.12396 -0.07384 -0.125 -0.07222 C -0.12708 -0.06944 -0.12943 -0.06759 -0.13125 -0.06481 C -0.14414 -0.04629 -0.12839 -0.06504 -0.14271 -0.04629 C -0.1444 -0.04421 -0.14635 -0.04305 -0.14792 -0.04074 C -0.15742 -0.02778 -0.14701 -0.03796 -0.15625 -0.02963 C -0.16211 -0.01435 -0.15391 -0.03356 -0.1625 -0.02222 C -0.16536 -0.01875 -0.16706 -0.01273 -0.16979 -0.00926 C -0.17422 -0.00416 -0.17552 -0.00278 -0.18021 0.00556 C -0.18203 0.00857 -0.18398 0.01482 -0.18542 0.01852 C -0.18646 0.02107 -0.18763 0.02338 -0.18854 0.02593 C -0.18932 0.02778 -0.18997 0.02963 -0.19062 0.03148 C -0.19167 0.03403 -0.19271 0.03658 -0.19375 0.03889 C -0.19479 0.04074 -0.19609 0.04236 -0.19687 0.04445 C -0.19818 0.04722 -0.19883 0.0507 -0.20013 0.05371 C -0.20885 0.07384 -0.2 0.04884 -0.20729 0.06852 C -0.20846 0.07153 -0.20937 0.07477 -0.21042 0.07778 C -0.21719 0.09468 -0.21237 0.07894 -0.21875 0.09815 C -0.21966 0.10046 -0.22005 0.10324 -0.22083 0.10556 C -0.22174 0.10764 -0.22305 0.10903 -0.22396 0.11111 C -0.2276 0.11829 -0.23099 0.12593 -0.23437 0.13334 C -0.24049 0.1463 -0.23633 0.13935 -0.24375 0.15 C -0.24479 0.15301 -0.24583 0.15625 -0.24687 0.15926 C -0.24987 0.16667 -0.25599 0.17847 -0.25937 0.18334 C -0.2612 0.18565 -0.26302 0.18796 -0.26458 0.19074 C -0.2681 0.19676 -0.26992 0.20787 -0.275 0.21111 L -0.27812 0.21296 C -0.28932 0.22778 -0.27578 0.20857 -0.28542 0.22593 C -0.28633 0.22732 -0.28763 0.22801 -0.28854 0.22963 C -0.28971 0.23125 -0.29049 0.2338 -0.29167 0.23519 C -0.29401 0.2375 -0.29661 0.23889 -0.29896 0.24074 C -0.30508 0.25509 -0.2987 0.24306 -0.30625 0.25 C -0.30781 0.25139 -0.30898 0.25394 -0.31042 0.25556 C -0.31458 0.25972 -0.32344 0.26621 -0.32708 0.26852 C -0.32812 0.26898 -0.3293 0.26945 -0.33021 0.27037 C -0.33164 0.2713 -0.33294 0.27292 -0.33437 0.27408 C -0.33581 0.27477 -0.33724 0.275 -0.33854 0.27593 C -0.34844 0.28241 -0.33659 0.27732 -0.34792 0.28148 C -0.3582 0.29051 -0.34544 0.2794 -0.35729 0.28889 C -0.35872 0.28982 -0.36003 0.29167 -0.36146 0.29259 C -0.36354 0.29352 -0.36576 0.29352 -0.36771 0.29445 C -0.36992 0.29537 -0.37187 0.29699 -0.37396 0.29815 C -0.37539 0.29884 -0.37682 0.29908 -0.37812 0.3 C -0.38789 0.30556 -0.37891 0.30301 -0.39271 0.30741 C -0.39557 0.3081 -0.39831 0.30834 -0.40104 0.30926 C -0.4082 0.31088 -0.41901 0.31343 -0.42708 0.31667 C -0.42852 0.31713 -0.42995 0.31783 -0.43125 0.31852 L -0.44583 0.31482 C -0.44766 0.31412 -0.44948 0.31389 -0.45104 0.31296 C -0.46341 0.30463 -0.44219 0.31343 -0.45937 0.30741 C -0.46081 0.30556 -0.46198 0.30301 -0.46354 0.30185 C -0.46523 0.30046 -0.46706 0.3007 -0.46875 0.3 C -0.46992 0.29931 -0.47083 0.29861 -0.47187 0.29815 C -0.4737 0.29722 -0.47552 0.29722 -0.47708 0.2963 C -0.48177 0.29352 -0.48607 0.28959 -0.49062 0.28704 C -0.49167 0.28634 -0.49284 0.28588 -0.49375 0.28519 C -0.49492 0.28403 -0.49583 0.28241 -0.49687 0.28148 C -0.49792 0.28056 -0.49909 0.28033 -0.5 0.27963 C -0.50143 0.27847 -0.50273 0.27639 -0.50417 0.27593 C -0.5069 0.27454 -0.50977 0.27454 -0.5125 0.27408 C -0.51602 0.27454 -0.51953 0.27477 -0.52292 0.27593 C -0.52513 0.27662 -0.52708 0.27824 -0.52917 0.27963 L -0.53229 0.28148 C -0.53333 0.28195 -0.53451 0.28403 -0.53542 0.28334 L -0.5375 0.28148 L -0.5375 0.28148 " pathEditMode="relative" ptsTypes="AAAAAAAAAAAAAAAAAAAAAAAAAAAAAAAAAAAAAAAAAAAAAAAAAAAAAAAAAAAAAAAAAAAAAAAAAAAAAAAAAAAAAAAAAAAAAAAAAAAAAAAAAAAAAAAAAAAAAAAAAAAAAAAAAAAAAAAAAAAAAAAAAAAAAAAAAAAAAAAAAAAAAAAAAAAAAAAAAAAAAAAAAAAAAAAAAAAAAAAAAAAAAAAAAAAAAAAAAAAAAAAAAAAAAAAAAAAAAAAAAAAAAAAAAAAAAAAAAAAAA">
                                      <p:cBhvr>
                                        <p:cTn id="14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3000" y="1107583"/>
            <a:ext cx="9872871" cy="4988417"/>
          </a:xfrm>
        </p:spPr>
        <p:txBody>
          <a:bodyPr/>
          <a:lstStyle/>
          <a:p>
            <a:r>
              <a:rPr lang="cs-CZ" sz="1800" b="1" dirty="0"/>
              <a:t>Vyber dopravní prostředek a pojmenuj ho. Najdi správnou garáž a přetažením obrázku zaparkuj.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5094" y="1808077"/>
            <a:ext cx="1863745" cy="121434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83823" y="1918736"/>
            <a:ext cx="1863745" cy="110368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374" y="1776043"/>
            <a:ext cx="1863745" cy="124638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4156" y="3857327"/>
            <a:ext cx="1863745" cy="110368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29980" y="3601791"/>
            <a:ext cx="1863745" cy="134539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2684" y="3834031"/>
            <a:ext cx="1863745" cy="115028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4090" y="3738934"/>
            <a:ext cx="1863745" cy="121434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0478" y="3722917"/>
            <a:ext cx="1863745" cy="1246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5564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25E-6 -3.7037E-7 L -6.25E-6 -3.7037E-7 C -0.00118 -0.01851 -0.0017 -0.0162 -6.25E-6 -0.03518 C 0.00012 -0.03726 0.00051 -0.03912 0.00104 -0.04074 C 0.00156 -0.04282 0.00247 -0.04444 0.00312 -0.04629 C 0.00637 -0.05648 0.00338 -0.05162 0.00833 -0.0574 C 0.01145 -0.06574 0.01119 -0.06851 0.01562 -0.07222 C 0.01731 -0.07384 0.019 -0.075 0.02083 -0.07592 C 0.02486 -0.07824 0.03333 -0.08148 0.03333 -0.08148 C 0.03645 -0.08101 0.03958 -0.08101 0.0427 -0.07963 C 0.04387 -0.07916 0.04465 -0.07685 0.04583 -0.07592 C 0.04713 -0.075 0.04856 -0.07476 0.04999 -0.07407 C 0.05312 -0.0706 0.06015 -0.06226 0.06145 -0.05926 L 0.06874 -0.04259 C 0.06979 -0.04027 0.07109 -0.03796 0.07187 -0.03518 C 0.07252 -0.03287 0.07343 -0.03055 0.07395 -0.02777 C 0.07486 -0.02314 0.07604 -0.01296 0.07604 -0.01296 C 0.07564 -0.00625 0.07564 0.00047 0.07499 0.00741 C 0.0746 0.01111 0.07369 0.01482 0.07291 0.01852 C 0.07044 0.03033 0.06731 0.04213 0.06249 0.05186 C 0.06132 0.05394 0.0595 0.0551 0.05833 0.05741 C 0.05637 0.06065 0.05494 0.06505 0.05312 0.06852 C 0.04973 0.07431 0.04804 0.07454 0.04374 0.07778 C 0.03984 0.07709 0.03606 0.07709 0.03229 0.07593 C 0.03046 0.07524 0.02877 0.07338 0.02708 0.07223 C 0.01952 0.06598 0.02252 0.06852 0.01666 0.06111 C 0.01562 0.05973 0.01432 0.0588 0.01354 0.05741 C 0.01197 0.0544 0.01067 0.05116 0.00937 0.04815 C 0.00898 0.0463 0.00872 0.04422 0.00833 0.0426 C 0.00768 0.03936 0.00663 0.03635 0.00624 0.03334 C 0.00077 -0.00532 0.00963 0.04375 0.00312 0.00926 C 0.00377 -0.00139 0.00325 -0.01226 0.0052 -0.02222 C 0.00585 -0.02615 0.00872 -0.02708 0.01041 -0.02963 C 0.01653 -0.03958 0.02161 -0.05301 0.0302 -0.0574 L 0.04062 -0.06296 C 0.04166 -0.06365 0.0427 -0.06435 0.04374 -0.06481 C 0.04609 -0.0662 0.04856 -0.06736 0.05104 -0.06851 C 0.06419 -0.06666 0.07747 -0.06574 0.09062 -0.06296 C 0.09153 -0.06296 0.10286 -0.05671 0.10416 -0.05555 C 0.10637 -0.0537 0.1082 -0.05046 0.11041 -0.04814 C 0.11236 -0.04606 0.11471 -0.0449 0.11666 -0.04259 C 0.11992 -0.03889 0.12291 -0.03402 0.12604 -0.02963 C 0.12773 -0.02731 0.12968 -0.02523 0.13124 -0.02222 C 0.13424 -0.01713 0.13632 -0.01389 0.13854 -0.0074 C 0.13971 -0.00393 0.14023 0.00024 0.14166 0.00371 C 0.15872 0.04537 0.13788 -0.01203 0.14999 0.02037 C 0.15038 0.02153 0.15403 0.03264 0.1552 0.03519 C 0.15729 0.03936 0.1634 0.04931 0.16562 0.05186 C 0.16887 0.05533 0.17239 0.05834 0.17604 0.06111 C 0.17773 0.06227 0.17942 0.06412 0.18124 0.06482 C 0.18463 0.06598 0.18814 0.06598 0.19166 0.06667 C 0.19817 0.06598 0.20494 0.06667 0.21145 0.06482 C 0.21861 0.0625 0.23229 0.05371 0.23229 0.05371 C 0.23294 0.05602 0.23281 0.06065 0.23437 0.06111 C 0.23632 0.06158 0.23814 0.05787 0.23958 0.05556 C 0.24661 0.04283 0.24791 0.0382 0.25208 0.02593 C 0.25403 0.01204 0.25325 0.02153 0.25104 -3.7037E-7 C 0.25064 -0.0037 0.25051 -0.00764 0.24999 -0.01111 C 0.2483 -0.02222 0.24583 -0.02523 0.24166 -0.03518 C 0.24062 -0.03773 0.23919 -0.03981 0.23854 -0.04259 C 0.23788 -0.04583 0.23775 -0.04953 0.23645 -0.05185 C 0.23372 -0.05717 0.23033 -0.06088 0.22708 -0.06481 C 0.22148 -0.07176 0.21692 -0.0824 0.21041 -0.08518 C 0.20077 -0.08958 0.21223 -0.08402 0.19583 -0.09629 C 0.19205 -0.0993 0.18814 -0.10092 0.18437 -0.1037 C 0.18072 -0.10648 0.1776 -0.11088 0.17395 -0.11296 C 0.16992 -0.11527 0.16549 -0.11481 0.16145 -0.11666 C 0.12174 -0.13541 0.1539 -0.12592 0.12395 -0.13333 C 0.12213 -0.13657 0.12096 -0.14097 0.11874 -0.14259 C 0.11197 -0.14814 0.09856 -0.14051 0.09374 -0.13889 C 0.09166 -0.13703 0.08932 -0.13588 0.08749 -0.13333 C 0.0815 -0.12546 0.07734 -0.11319 0.07395 -0.10185 C 0.07213 -0.09629 0.07031 -0.09097 0.06874 -0.08518 C 0.06614 -0.07662 0.06354 -0.06828 0.06145 -0.05926 C 0.05794 -0.0449 0.05338 -0.02152 0.05104 -0.00555 C 0.05025 -0.00046 0.04804 0.02014 0.04687 0.02593 C 0.03997 0.05926 0.03801 0.07755 0.02291 0.1 C 0.02083 0.10301 0.01861 0.10579 0.01666 0.10926 C 0.01354 0.11412 0.00937 0.12361 0.0052 0.12593 C 0.00273 0.12709 0.00038 0.12871 -0.00209 0.12963 C -0.00626 0.13079 -0.01042 0.13102 -0.01459 0.13149 C -0.02644 0.13218 -0.03829 0.13264 -0.05001 0.13334 C -0.05912 0.13195 -0.06811 0.1301 -0.07709 0.12963 C -0.09975 0.12824 -0.12227 0.13056 -0.1448 0.12778 C -0.1474 0.12732 -0.1491 0.12292 -0.15105 0.12037 C -0.15417 0.11598 -0.15717 0.11135 -0.16042 0.10741 C -0.17462 0.09005 -0.16745 0.10255 -0.18126 0.08334 C -0.18464 0.07871 -0.18751 0.07315 -0.19063 0.06852 C -0.19337 0.06459 -0.19636 0.06111 -0.19896 0.05741 C -0.20222 0.05255 -0.20508 0.04699 -0.20834 0.0426 C -0.20964 0.04074 -0.21133 0.04028 -0.21251 0.03889 C -0.21381 0.03727 -0.21446 0.03473 -0.21563 0.03334 C -0.21758 0.03102 -0.22006 0.0301 -0.22188 0.02778 C -0.22396 0.025 -0.22527 0.0213 -0.22709 0.01852 C -0.22943 0.01505 -0.23217 0.01274 -0.23438 0.00926 C -0.24727 -0.01064 -0.23868 0.00093 -0.24792 -0.01851 C -0.24988 -0.02268 -0.25235 -0.02569 -0.25417 -0.02963 C -0.25639 -0.03449 -0.2655 -0.05995 -0.26667 -0.06481 C -0.26811 -0.07014 -0.26863 -0.07615 -0.2698 -0.08148 C -0.28152 -0.13356 -0.27396 -0.09421 -0.27917 -0.12222 C -0.27956 -0.12662 -0.27982 -0.13101 -0.28021 -0.13518 C -0.28048 -0.13726 -0.28113 -0.13889 -0.28126 -0.14074 C -0.28178 -0.14514 -0.28204 -0.14953 -0.2823 -0.1537 C -0.281 -0.1662 -0.28243 -0.16574 -0.27292 -0.17037 C -0.26563 -0.17407 -0.2586 -0.17963 -0.25105 -0.18148 C -0.22735 -0.18819 -0.24779 -0.18287 -0.2198 -0.18889 L -0.20417 -0.19259 L -0.16771 -0.19074 C -0.1599 -0.19027 -0.14805 -0.18703 -0.14063 -0.18518 C -0.1349 -0.18148 -0.12631 -0.17685 -0.12084 -0.17037 C -0.11615 -0.16481 -0.11186 -0.1581 -0.1073 -0.15185 C -0.10561 -0.14953 -0.10339 -0.14791 -0.10209 -0.14444 C -0.10144 -0.14259 -0.10079 -0.14074 -0.10001 -0.13889 C -0.09571 -0.12916 -0.09571 -0.12963 -0.09167 -0.12222 C -0.08959 -0.11134 -0.09232 -0.12176 -0.08542 -0.11111 C -0.08451 -0.10972 -0.08425 -0.1074 -0.08334 -0.10555 C -0.08217 -0.10301 -0.08048 -0.10092 -0.07917 -0.09814 C -0.07501 -0.08958 -0.0793 -0.09583 -0.07501 -0.08518 C -0.07423 -0.0831 -0.07279 -0.08194 -0.07188 -0.07963 C -0.06433 -0.05972 -0.07136 -0.07592 -0.06771 -0.06296 C -0.06719 -0.06111 -0.06628 -0.05949 -0.06563 -0.0574 C -0.06485 -0.05509 -0.06433 -0.05254 -0.06355 -0.05 C -0.0616 -0.02916 -0.06212 -0.03912 -0.06355 -0.00555 C -0.06381 -0.00139 -0.06407 0.00301 -0.06459 0.00741 C -0.06511 0.01042 -0.06628 0.01343 -0.06667 0.01667 C -0.06758 0.02269 -0.06811 0.02894 -0.06876 0.03519 C -0.06915 0.03866 -0.06915 0.0426 -0.0698 0.0463 C -0.07019 0.04838 -0.07136 0.04977 -0.07188 0.05186 C -0.07462 0.06227 -0.07423 0.0676 -0.07605 0.07963 C -0.07852 0.09445 -0.07813 0.08334 -0.08021 0.1 C -0.08204 0.11389 -0.08139 0.1213 -0.08438 0.13334 C -0.08529 0.13658 -0.08646 0.13936 -0.08751 0.1426 C -0.08842 0.15116 -0.08842 0.15324 -0.08959 0.16111 C -0.08998 0.16297 -0.0905 0.16459 -0.09063 0.16667 C -0.09115 0.17014 -0.09115 0.17408 -0.09167 0.17778 C -0.09219 0.18149 -0.09324 0.18496 -0.09376 0.18889 C -0.09454 0.19375 -0.09493 0.19885 -0.09584 0.20371 C -0.09662 0.20741 -0.0974 0.21088 -0.09792 0.21482 C -0.09844 0.21829 -0.09857 0.22223 -0.09896 0.22593 C -0.10352 0.26042 -0.10105 0.23311 -0.10313 0.25926 C -0.10287 0.26598 -0.10274 0.27269 -0.10209 0.27963 C -0.09831 0.31875 -0.10053 0.28774 -0.09688 0.31297 C -0.09662 0.31528 -0.09636 0.31783 -0.09584 0.32037 C -0.09532 0.32292 -0.09441 0.325 -0.09376 0.32778 C -0.09298 0.33125 -0.09245 0.33519 -0.09167 0.33889 C -0.09141 0.34074 -0.09115 0.3426 -0.09063 0.34445 C -0.08868 0.35162 -0.08894 0.35116 -0.08646 0.35741 C -0.08555 0.35973 -0.08464 0.3625 -0.08334 0.36482 C -0.08178 0.3676 -0.07982 0.36945 -0.07813 0.37223 C -0.0767 0.37454 -0.0754 0.37709 -0.07396 0.37963 C -0.07214 0.38959 -0.07292 0.38797 -0.06563 0.39815 C -0.06251 0.40232 -0.05964 0.40718 -0.05626 0.41111 C -0.05521 0.41227 -0.0543 0.41366 -0.05313 0.41482 C -0.0491 0.41852 -0.04454 0.4213 -0.04063 0.42593 C -0.03959 0.42709 -0.03855 0.42801 -0.03751 0.42963 C -0.03607 0.43172 -0.03503 0.43496 -0.03334 0.43704 C -0.03178 0.43866 -0.02982 0.43936 -0.02813 0.44074 C -0.0267 0.44167 -0.0254 0.44329 -0.02396 0.44445 C -0.02201 0.44584 -0.0198 0.44653 -0.01771 0.44815 C -0.01589 0.44954 -0.01433 0.45209 -0.01251 0.45371 C -0.01094 0.4551 -0.00678 0.45649 -0.00521 0.45741 C -0.00417 0.45787 -0.00326 0.4588 -0.00209 0.45926 C -6.25E-6 0.45996 0.00208 0.46042 0.00416 0.46111 C 0.00585 0.46158 0.00755 0.46227 0.00937 0.46297 C 0.01484 0.46227 0.02044 0.46204 0.02604 0.46111 C 0.02747 0.46065 0.02877 0.45996 0.0302 0.45926 C 0.03385 0.45718 0.0332 0.45672 0.03749 0.45556 C 0.04192 0.45394 0.04648 0.45301 0.05104 0.45186 C 0.05846 0.44723 0.04908 0.45278 0.05833 0.44815 C 0.05937 0.44746 0.06041 0.44723 0.06145 0.4463 C 0.06367 0.44399 0.06549 0.44074 0.0677 0.43889 C 0.07304 0.43403 0.07499 0.43334 0.07916 0.42223 C 0.07981 0.42037 0.08033 0.41806 0.08124 0.41667 C 0.09075 0.39954 0.07981 0.42385 0.08958 0.40371 C 0.0914 0.39954 0.09244 0.39399 0.09479 0.39074 C 0.09557 0.38936 0.09687 0.38936 0.09791 0.38889 C 0.09817 0.38704 0.09869 0.38519 0.09895 0.38334 C 0.09934 0.37963 0.09895 0.37547 0.09999 0.37223 C 0.10442 0.35625 0.10494 0.36135 0.10937 0.35186 C 0.11653 0.33635 0.10546 0.35695 0.11458 0.34074 C 0.11692 0.32801 0.11354 0.34074 0.11874 0.33334 C 0.12005 0.33125 0.12057 0.32801 0.12187 0.32593 C 0.12278 0.32431 0.12395 0.32338 0.12499 0.32223 C 0.13046 0.30741 0.12317 0.32524 0.1302 0.31297 C 0.13385 0.30625 0.13372 0.30324 0.13749 0.29815 C 0.14869 0.28264 0.13971 0.29769 0.14687 0.28519 C 0.1457 0.27454 0.14661 0.27871 0.14479 0.27223 L 0.14999 0.27223 " pathEditMode="relative" ptsTypes="AAAAAAAAAAAAAAAAAAAAAAAAAAAAAAAAAAAAAAAAAAAAAAAAAAAAAAAAAAAAAAAAAAAAAAAAAAAAAAAAAAAAAAAAAAAAAAAAAAAAAAAAAAAAAAAAAAAAAAAAAAAAAAAAAAAAAAAAAAAAAAAAAAAAAAAAAAAAAAAAAAAAAAAAAAAAAAAAAAAAAAAAAA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-1.85185E-6 L -1.875E-6 -1.85185E-6 C 0.0039 -0.00116 0.00781 -0.00231 0.01159 -0.0037 C 0.01445 -0.00486 0.01719 -0.00671 0.02005 -0.00741 C 0.02982 -0.01042 0.02422 -0.00903 0.03698 -0.01111 C 0.0444 -0.01065 0.05182 -0.01088 0.05911 -0.00926 C 0.0651 -0.0081 0.0651 -0.00255 0.06966 0.0037 C 0.07096 0.00556 0.07252 0.00625 0.07396 0.00764 C 0.07721 0.03056 0.072 -0.00208 0.07812 0.02269 C 0.0789 0.02546 0.0789 0.02894 0.07916 0.03194 C 0.0789 0.0375 0.07903 0.04352 0.07812 0.04884 C 0.07682 0.05764 0.06901 0.06898 0.06653 0.07338 C 0.0612 0.08287 0.06406 0.07917 0.05807 0.08449 C 0.05742 0.08634 0.05703 0.08889 0.05599 0.09028 C 0.05482 0.09167 0.05312 0.09144 0.05169 0.09213 C 0.04961 0.09329 0.04752 0.09491 0.04544 0.09583 C 0.04401 0.09653 0.04258 0.09699 0.04114 0.09769 C 0.03906 0.09884 0.03698 0.10046 0.03489 0.10139 L 0.02643 0.10532 C 0.01041 0.10162 0.02474 0.10509 0.01159 0.10139 C 0.00989 0.10093 -1.875E-6 0.09861 -0.00209 0.09769 C -0.0043 0.09676 -0.00638 0.09514 -0.00847 0.09398 C -0.01576 0.09005 -0.01472 0.09051 -0.0211 0.08843 C -0.02214 0.08704 -0.02344 0.08634 -0.02435 0.08449 C -0.02578 0.08148 -0.02669 0.07523 -0.02748 0.07153 C -0.02787 0.06759 -0.02787 0.06366 -0.02852 0.06019 C -0.02891 0.0581 -0.0306 0.05671 -0.0306 0.05463 C -0.03099 0.04444 -0.03021 0.03449 -0.02956 0.02454 C -0.02943 0.02245 -0.02891 0.0206 -0.02852 0.01875 C -0.02787 0.01574 -0.02735 0.0125 -0.02643 0.00949 C -0.02396 0.00139 -0.02175 -0.00347 -0.01797 -0.00926 C -0.01667 -0.01134 -0.01524 -0.01319 -0.0138 -0.01505 C -0.01276 -0.0162 -0.01159 -0.01736 -0.01055 -0.01875 C -0.00912 -0.0206 -0.00794 -0.02292 -0.00638 -0.02431 C -0.00091 -0.02986 0.00547 -0.03542 0.01159 -0.03935 C 0.01367 -0.04074 0.01575 -0.04213 0.01797 -0.04306 C 0.01966 -0.04398 0.02148 -0.04421 0.02318 -0.04491 C 0.03216 -0.04861 0.022 -0.0456 0.03489 -0.04884 C 0.03594 -0.04861 0.05364 -0.04792 0.05911 -0.04491 C 0.07669 -0.03565 0.04857 -0.04653 0.06862 -0.03935 C 0.07005 -0.0375 0.07135 -0.03542 0.07291 -0.0338 C 0.0763 -0.02986 0.08047 -0.02755 0.08346 -0.02245 C 0.08854 -0.01343 0.08659 -0.01782 0.08971 -0.00926 C 0.0901 -0.00671 0.09023 -0.00417 0.09088 -0.00185 C 0.09166 0.00093 0.0931 0.00301 0.09401 0.00579 C 0.09518 0.00926 0.09622 0.01319 0.09713 0.0169 C 0.09791 0.02014 0.09857 0.02338 0.09922 0.02639 C 0.09987 0.02894 0.10078 0.03125 0.10143 0.0338 C 0.10312 0.04144 0.10351 0.04537 0.10456 0.05255 C 0.10573 0.07755 0.10625 0.07269 0.10456 0.09769 C 0.1043 0.10093 0.10416 0.10417 0.10351 0.10718 C 0.10273 0.11042 0.10143 0.11343 0.10039 0.11644 C 0.0957 0.1294 0.09414 0.13333 0.08659 0.14468 C 0.0845 0.14769 0.08255 0.15139 0.08021 0.15394 C 0.07799 0.15648 0.07526 0.15741 0.07291 0.15972 C 0.07135 0.16111 0.07031 0.16412 0.06862 0.16528 C 0.06354 0.16921 0.05521 0.17199 0.04961 0.17477 C 0.04752 0.17569 0.04544 0.17732 0.04323 0.17847 C 0.03737 0.18171 0.02239 0.18866 0.01901 0.18982 C 0.00534 0.19375 0.02044 0.18958 -0.00209 0.19352 C -0.00456 0.19398 -0.00703 0.19468 -0.00951 0.19537 C -0.02709 0.19468 -0.04479 0.19468 -0.06237 0.19352 C -0.06979 0.19282 -0.08451 0.18982 -0.08451 0.18982 C -0.08802 0.18773 -0.09154 0.18542 -0.09505 0.18403 C -0.09818 0.18287 -0.10143 0.18357 -0.10456 0.18218 C -0.10755 0.18102 -0.11016 0.17824 -0.11302 0.17662 C -0.12526 0.16944 -0.12097 0.17361 -0.13099 0.16528 C -0.13386 0.16296 -0.13685 0.16088 -0.13945 0.15787 C -0.14531 0.15093 -0.15182 0.14491 -0.15638 0.13519 C -0.16563 0.11528 -0.16081 0.12639 -0.17331 0.09398 C -0.17539 0.08843 -0.178 0.08333 -0.17956 0.07708 C -0.18242 0.06551 -0.18568 0.05324 -0.18802 0.04144 C -0.18893 0.03704 -0.18945 0.03264 -0.19011 0.02824 C -0.19297 -0.01134 -0.19297 -0.00463 -0.18906 -0.07315 C -0.18893 -0.07639 -0.18698 -0.07801 -0.18594 -0.08079 C -0.18451 -0.08449 -0.18294 -0.08796 -0.18164 -0.0919 C -0.18073 -0.09491 -0.1806 -0.09838 -0.17956 -0.10139 C -0.17461 -0.11528 -0.17552 -0.10949 -0.17005 -0.11829 C -0.15222 -0.14653 -0.17956 -0.10671 -0.15742 -0.13704 C -0.15521 -0.14005 -0.15352 -0.14398 -0.15104 -0.1463 C -0.14844 -0.14907 -0.14544 -0.15 -0.14258 -0.15208 C -0.13945 -0.1544 -0.13633 -0.15741 -0.13307 -0.15949 C -0.12982 -0.16181 -0.12031 -0.16551 -0.11732 -0.16713 C -0.11485 -0.16829 -0.11237 -0.16991 -0.1099 -0.17083 C -0.10742 -0.17176 -0.10495 -0.17222 -0.10248 -0.17268 L -0.08555 -0.17639 L -0.04336 -0.17454 C -0.03672 -0.17315 -0.03073 -0.1662 -0.02435 -0.16319 L -0.01589 -0.15949 C 0.01302 -0.12755 -0.03151 -0.17546 0.00416 -0.14259 C 0.03502 -0.11435 0.01406 -0.13241 0.02956 -0.1125 C 0.03229 -0.10926 0.03541 -0.10694 0.03802 -0.10324 C 0.04114 -0.09884 0.04375 -0.09329 0.04648 -0.08819 C 0.0513 -0.07917 0.05716 -0.06643 0.0612 -0.05625 C 0.06354 -0.05069 0.06523 -0.04468 0.06758 -0.03935 C 0.06979 -0.03449 0.07278 -0.03102 0.075 -0.02616 C 0.08867 0.00417 0.07213 -0.02593 0.08555 0.00185 C 0.08776 0.00671 0.09049 0.01065 0.09297 0.01505 C 0.09648 0.02801 0.09726 0.03218 0.10247 0.04329 C 0.10443 0.04722 0.1069 0.05046 0.10872 0.05463 C 0.11614 0.06991 0.11328 0.06759 0.12044 0.08079 C 0.12487 0.08912 0.12956 0.09699 0.13411 0.10532 C 0.13945 0.11482 0.1414 0.11852 0.14791 0.12778 C 0.15026 0.13102 0.15286 0.1338 0.15521 0.13704 C 0.16354 0.14815 0.15781 0.14213 0.16797 0.15394 C 0.17278 0.15972 0.18073 0.16829 0.18594 0.17292 C 0.19739 0.1831 0.21081 0.1919 0.22291 0.19722 C 0.23594 0.20301 0.23893 0.20486 0.25351 0.20857 C 0.25768 0.20949 0.26198 0.20972 0.26614 0.21042 C 0.28906 0.21343 0.27448 0.21065 0.29153 0.21412 C 0.30768 0.21343 0.32396 0.21366 0.3401 0.21227 C 0.34687 0.21181 0.35351 0.21042 0.36015 0.20857 C 0.36237 0.20787 0.36445 0.20602 0.36653 0.20463 C 0.37291 0.20093 0.37682 0.19884 0.38346 0.19352 C 0.3845 0.19259 0.38555 0.1912 0.38659 0.18982 C 0.3944 0.1787 0.40221 0.16736 0.40976 0.15602 C 0.41172 0.15301 0.41328 0.14954 0.4151 0.14653 C 0.4168 0.14375 0.41888 0.1419 0.42044 0.13912 C 0.42344 0.1331 0.42643 0.12708 0.42877 0.12014 C 0.44726 0.06713 0.42643 0.11782 0.43724 0.09213 C 0.43802 0.08843 0.44023 0.07523 0.44153 0.07153 C 0.44232 0.06875 0.44375 0.06667 0.44466 0.06389 C 0.44557 0.06157 0.44596 0.0588 0.44674 0.05648 C 0.45 0.04722 0.45039 0.05023 0.45312 0.03958 C 0.45403 0.03588 0.4543 0.03171 0.45521 0.02824 C 0.45703 0.02176 0.46159 0.00949 0.46159 0.00949 C 0.46224 0.00185 0.46276 -0.00556 0.46367 -0.01319 C 0.46484 -0.02222 0.46627 -0.02523 0.46797 -0.0338 C 0.46875 -0.03796 0.4694 -0.04259 0.47005 -0.04699 C 0.47383 -0.07245 0.4707 -0.06273 0.47526 -0.075 C 0.47604 -0.0794 0.47734 -0.08356 0.47747 -0.08819 C 0.47799 -0.10995 0.47708 -0.1081 0.47526 -0.12199 C 0.47383 -0.13356 0.475 -0.12963 0.47213 -0.14074 C 0.46471 -0.17037 0.47474 -0.12986 0.46797 -0.15393 C 0.46745 -0.15579 0.46745 -0.15787 0.46693 -0.15949 C 0.46601 -0.16227 0.46471 -0.16458 0.46367 -0.16713 C 0.46302 -0.16898 0.46224 -0.17083 0.46159 -0.17268 C 0.46081 -0.18009 0.45989 -0.19236 0.45625 -0.19699 C 0.45351 -0.20093 0.45104 -0.20556 0.44778 -0.20833 C 0.44648 -0.20972 0.44505 -0.21111 0.44362 -0.21204 C 0.44049 -0.21435 0.43711 -0.21505 0.43411 -0.21782 C 0.42799 -0.22315 0.43151 -0.22106 0.42357 -0.22338 C 0.42213 -0.22454 0.42083 -0.22616 0.41927 -0.22708 C 0.41758 -0.22824 0.41575 -0.22824 0.41406 -0.22893 C 0.41263 -0.22963 0.4112 -0.23032 0.40976 -0.23079 C 0.40416 -0.23032 0.39844 -0.23125 0.39297 -0.22893 C 0.39049 -0.22801 0.3888 -0.22384 0.38659 -0.22153 C 0.38385 -0.21875 0.38073 -0.21713 0.37812 -0.21389 C 0.37604 -0.21157 0.37396 -0.2088 0.37174 -0.20648 C 0.36836 -0.20301 0.36406 -0.20208 0.3612 -0.19699 C 0.36015 -0.19514 0.35924 -0.19329 0.35807 -0.19143 C 0.35638 -0.18889 0.3543 -0.18681 0.35273 -0.18403 C 0.35039 -0.1794 0.34844 -0.17407 0.34648 -0.16898 C 0.3457 -0.16713 0.34492 -0.16528 0.34427 -0.16319 C 0.34388 -0.16157 0.34375 -0.15949 0.34323 -0.15764 C 0.33789 -0.13518 0.34544 -0.17315 0.33802 -0.13333 C 0.33724 -0.1294 0.3362 -0.12593 0.33594 -0.12199 C 0.3345 -0.10764 0.33528 -0.11435 0.33372 -0.10139 C 0.33411 -0.09143 0.33424 -0.08125 0.33476 -0.0713 C 0.33489 -0.06921 0.33568 -0.06759 0.33594 -0.06574 C 0.33633 -0.06134 0.33633 -0.05671 0.33698 -0.05255 C 0.33737 -0.04931 0.33841 -0.0463 0.33906 -0.04306 C 0.33906 -0.04236 0.34088 -0.02037 0.34114 -0.01875 C 0.34193 -0.01528 0.34336 -0.0125 0.34427 -0.00926 C 0.34518 -0.00625 0.34557 -0.00278 0.34648 -1.85185E-6 C 0.34948 0.00972 0.35377 0.01806 0.35599 0.02824 C 0.36484 0.07037 0.3543 0.02477 0.36224 0.05069 C 0.36354 0.05486 0.36419 0.05972 0.36549 0.06389 C 0.37916 0.10648 0.36133 0.04537 0.37812 0.09028 C 0.37956 0.09421 0.38177 0.1 0.38346 0.10324 C 0.38854 0.11343 0.39388 0.12338 0.39922 0.13333 C 0.4013 0.13727 0.40364 0.14074 0.4056 0.14468 C 0.41133 0.15602 0.41536 0.16458 0.42148 0.17477 C 0.42448 0.17986 0.42799 0.18426 0.43099 0.18982 C 0.43607 0.19931 0.44049 0.21042 0.4457 0.21968 C 0.47461 0.27107 0.43997 0.20857 0.46159 0.24977 C 0.46432 0.25509 0.46745 0.25949 0.47005 0.26482 C 0.472 0.26898 0.47331 0.27407 0.47526 0.27801 C 0.47682 0.28102 0.47903 0.28264 0.4806 0.28542 C 0.48594 0.29491 0.48581 0.29769 0.4901 0.3081 C 0.4914 0.31134 0.49297 0.31435 0.49427 0.31736 C 0.50013 0.34352 0.49245 0.31134 0.49961 0.33426 C 0.50052 0.33727 0.50091 0.34074 0.50169 0.34375 C 0.50234 0.3456 0.50325 0.34722 0.50377 0.34931 C 0.51107 0.37338 0.51263 0.37894 0.51758 0.3963 C 0.51966 0.4037 0.52096 0.41227 0.52396 0.41875 C 0.53984 0.45417 0.51367 0.3956 0.53346 0.44144 C 0.53502 0.44514 0.53698 0.44884 0.53867 0.45255 C 0.53945 0.45579 0.53997 0.45903 0.54075 0.46204 C 0.5431 0.46968 0.54661 0.47616 0.54818 0.48449 C 0.55013 0.49444 0.54896 0.48819 0.55143 0.50324 C 0.55104 0.50903 0.5513 0.51482 0.55026 0.52014 C 0.54974 0.52315 0.54857 0.52569 0.54713 0.52778 C 0.54127 0.53611 0.53997 0.53519 0.53346 0.53704 C 0.5207 0.54468 0.52578 0.54282 0.50377 0.54282 C 0.48594 0.54282 0.46797 0.54144 0.45 0.54074 C 0.44778 0.53958 0.4457 0.53819 0.44362 0.53704 C 0.44219 0.53634 0.44075 0.53611 0.43945 0.53519 C 0.43125 0.53032 0.42331 0.52477 0.4151 0.52014 C 0.40781 0.51597 0.39974 0.51505 0.39297 0.50903 C 0.3901 0.50648 0.38737 0.5037 0.3845 0.50139 C 0.37578 0.49444 0.3668 0.48796 0.35807 0.48079 C 0.34791 0.47245 0.35781 0.47778 0.34648 0.46759 C 0.3444 0.46574 0.34219 0.46528 0.3401 0.46389 C 0.33906 0.46319 0.32643 0.45324 0.32422 0.45069 C 0.32305 0.44931 0.32226 0.44676 0.32109 0.44514 C 0.31979 0.44306 0.31836 0.4412 0.31693 0.43935 C 0.31237 0.43357 0.31263 0.43519 0.30625 0.42824 C 0.30416 0.42593 0.30221 0.42292 0.3 0.4206 C 0.29831 0.41898 0.29635 0.41852 0.29466 0.4169 C 0.2918 0.41435 0.28776 0.40949 0.28515 0.40556 C 0.2819 0.40069 0.27864 0.39607 0.27565 0.39074 C 0.27474 0.38912 0.27448 0.38657 0.27357 0.38495 C 0.27018 0.37847 0.26302 0.3662 0.26302 0.3662 C 0.26224 0.36366 0.26172 0.36111 0.26094 0.3588 C 0.25742 0.34907 0.25416 0.34514 0.24818 0.33796 C 0.24726 0.33704 0.24609 0.33681 0.24505 0.33611 C 0.24075 0.32454 0.24427 0.33264 0.23346 0.31921 C 0.22877 0.31366 0.22916 0.31273 0.22396 0.3081 C 0.22291 0.30718 0.22174 0.30694 0.2207 0.30602 C 0.21771 0.30394 0.2164 0.30162 0.21341 0.30046 C 0.20443 0.29722 0.2082 0.3 0.20065 0.29676 C 0.19674 0.29491 0.19687 0.29607 0.19857 0.29306 L 0.19857 0.29306 " pathEditMode="relative" ptsTypes="AAAAAAAAAAAAAAAAAAAAAAAAAAAAAAAAAAAAAAAAAAAAAAAAAAAAAAAAAAAAAAAAAAAAAAAAAAAAAAAAAAAAAAAAAAAAAAAAAAAAAAAAAAAAAAAAAAAAAAAAAAAAAAAAAAAAAAAAAAAAAAAAAAAAAAAAAAAAAAAAAAAAAAAAAAAAAAAAAAAAAAAAAAAAAAAAAAAAAAAAAAAAAAAAAAAAAAAAAAAAAAAA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1.48148E-6 L -1.66667E-6 -1.48148E-6 L -0.01068 -0.00186 C -0.01315 -0.00232 -0.01549 -0.00324 -0.01797 -0.00371 C -0.02252 -0.0044 -0.02721 -0.00486 -0.03177 -0.00556 C -0.03385 -0.00625 -0.03594 -0.00741 -0.03802 -0.00741 C -0.04414 -0.00741 -0.05 -0.00648 -0.05599 -0.00556 C -0.05872 -0.0051 -0.0668 -0.00278 -0.06979 -0.00186 C -0.07083 -0.00047 -0.07174 0.00092 -0.07291 0.00185 C -0.075 0.00347 -0.0793 0.00578 -0.0793 0.00578 C -0.08164 0.00995 -0.08268 0.0125 -0.08568 0.01504 C -0.08815 0.01736 -0.09127 0.01898 -0.09401 0.0206 C -0.09544 0.02268 -0.09674 0.02477 -0.09831 0.02639 C -0.09961 0.02777 -0.1013 0.02824 -0.10247 0.03009 C -0.11146 0.04328 -0.09609 0.02824 -0.10885 0.03958 C -0.1095 0.04143 -0.11041 0.04305 -0.11094 0.04514 C -0.1125 0.05069 -0.11237 0.0581 -0.11302 0.06389 C -0.11328 0.06574 -0.1138 0.06759 -0.11419 0.06944 C -0.11458 0.07268 -0.11484 0.07569 -0.11523 0.07893 C -0.11432 0.08472 -0.11445 0.08773 -0.11198 0.09213 C -0.11081 0.09421 -0.10898 0.0956 -0.10781 0.09768 C -0.10299 0.10625 -0.10872 0.10162 -0.10247 0.10532 C -0.10143 0.10764 -0.10065 0.11064 -0.09935 0.11273 C -0.09844 0.11412 -0.09713 0.11365 -0.09622 0.11458 C -0.09466 0.1162 -0.09323 0.11828 -0.09193 0.12037 C -0.09075 0.12199 -0.08997 0.1243 -0.0888 0.12592 C -0.08776 0.12731 -0.08659 0.12824 -0.08568 0.12963 C -0.08385 0.13194 -0.08229 0.13518 -0.08034 0.13727 C -0.0694 0.14884 -0.07331 0.14398 -0.06666 0.14838 C -0.06484 0.14953 -0.06315 0.15115 -0.06133 0.15208 C -0.05846 0.1537 -0.05104 0.15532 -0.0487 0.15602 C -0.03984 0.15532 -0.03099 0.15602 -0.02226 0.15416 C -0.01953 0.15347 -0.01745 0.15 -0.01484 0.14838 C -0.01211 0.14676 -0.00911 0.14606 -0.00638 0.14467 C -0.00208 0.14236 0.00209 0.13958 0.00625 0.13727 C 0.00834 0.13588 0.01068 0.13518 0.01263 0.13333 C 0.01406 0.13217 0.01537 0.13055 0.0168 0.12963 C 0.01849 0.1287 0.02031 0.12847 0.02214 0.12777 C 0.02943 0.11921 0.02057 0.13009 0.02956 0.11643 C 0.03047 0.11504 0.03164 0.11389 0.03268 0.11273 C 0.03334 0.10902 0.03451 0.10324 0.03477 0.09953 C 0.03815 0.04953 0.0349 0.07453 0.03802 0.05254 C 0.03763 0.03773 0.0375 0.02245 0.03685 0.00764 C 0.03685 0.00555 0.03659 0.00347 0.03581 0.00185 C 0.03477 -0.00047 0.03307 -0.00209 0.03164 -0.00371 C 0.03034 -0.0051 0.02865 -0.00579 0.02735 -0.00741 C 0.02617 -0.00903 0.02513 -0.01111 0.02422 -0.0132 C 0.02344 -0.01482 0.02318 -0.01736 0.02214 -0.01875 C 0.02123 -0.01991 0.02005 -0.01991 0.01901 -0.02061 C 0.01784 -0.02246 0.0168 -0.02431 0.01576 -0.02616 C 0.01459 -0.02871 0.01393 -0.03172 0.01263 -0.0338 C 0.01172 -0.03496 0.01042 -0.03473 0.00951 -0.03565 C 0.00729 -0.03727 0.00521 -0.03959 0.00313 -0.04121 C 0.00209 -0.04213 0.00091 -0.04236 -1.66667E-6 -0.04306 C -0.00156 -0.04422 -0.00286 -0.04561 -0.0043 -0.04699 C -0.00534 -0.04792 -0.00625 -0.05 -0.00742 -0.0507 C -0.01341 -0.05417 -0.01927 -0.05486 -0.02539 -0.05625 L -0.03281 -0.05811 C -0.03528 -0.05949 -0.03763 -0.06135 -0.04023 -0.06204 C -0.05286 -0.06528 -0.05755 -0.06343 -0.07083 -0.06204 C -0.07851 -0.05926 -0.07604 -0.06042 -0.08568 -0.0544 C -0.08737 -0.05324 -0.08919 -0.05232 -0.09088 -0.0507 C -0.0931 -0.04838 -0.09505 -0.04561 -0.09726 -0.04306 C -0.1013 -0.03866 -0.10651 -0.03357 -0.11094 -0.0301 C -0.12265 -0.02037 -0.11393 -0.02755 -0.12682 -0.02061 C -0.1332 -0.01713 -0.13945 -0.0125 -0.14583 -0.00926 C -0.14831 -0.00811 -0.15078 -0.00695 -0.15325 -0.00556 C -0.15872 -0.00255 -0.17174 0.00486 -0.17539 0.01134 C -0.17747 0.01504 -0.18008 0.01828 -0.18177 0.02268 L -0.18594 0.03379 C -0.18633 0.03703 -0.18659 0.04004 -0.18698 0.04328 C -0.18737 0.04583 -0.18815 0.04814 -0.18802 0.05069 C -0.18789 0.05764 -0.18815 0.11504 -0.18281 0.13912 C -0.18164 0.14421 -0.17995 0.14907 -0.17851 0.15416 C -0.17747 0.15833 -0.17682 0.16319 -0.17539 0.16713 C -0.1737 0.17199 -0.17083 0.17569 -0.16901 0.18032 C -0.14674 0.23842 -0.1694 0.18842 -0.15325 0.2199 C -0.1431 0.23935 -0.15 0.23287 -0.13203 0.25926 C -0.12995 0.26227 -0.12812 0.2662 -0.12578 0.26852 C -0.12318 0.27129 -0.12005 0.27222 -0.11732 0.2743 C -0.11484 0.27592 -0.11224 0.27754 -0.10989 0.27986 C -0.10794 0.28194 -0.10651 0.28541 -0.10469 0.2875 C -0.10234 0.28981 -0.09961 0.29097 -0.09726 0.29305 C -0.08086 0.30764 -0.09805 0.29421 -0.08346 0.30625 C -0.08112 0.3081 -0.07851 0.30949 -0.07617 0.3118 C -0.0707 0.31713 -0.06575 0.32384 -0.06028 0.3287 C -0.05677 0.33194 -0.05299 0.33426 -0.04974 0.33819 C -0.03893 0.35092 -0.04583 0.34213 -0.03177 0.3625 C -0.02995 0.36504 -0.02799 0.36713 -0.02643 0.37014 C -0.022 0.37801 -0.02448 0.37407 -0.01901 0.38125 C -0.0164 0.40509 -0.02044 0.37847 -0.01484 0.39629 C -0.0138 0.39977 -0.01367 0.40393 -0.01276 0.40764 C -0.00651 0.43217 -0.01263 0.40046 -0.00638 0.42824 C -0.00586 0.43055 -0.00573 0.43333 -0.00534 0.43588 C -0.0043 0.44143 -0.00325 0.44699 -0.00221 0.45277 C -0.00247 0.46389 -0.0026 0.47523 -0.00325 0.48657 C -0.00351 0.4912 -0.00508 0.49398 -0.00638 0.49768 C -0.00742 0.50092 -0.00833 0.50416 -0.0095 0.50717 C -0.01041 0.50926 -0.01159 0.51111 -0.01276 0.51273 C -0.01614 0.51782 -0.022 0.52569 -0.02643 0.52963 C -0.02864 0.53171 -0.03294 0.53264 -0.03489 0.53356 C -0.05247 0.53287 -0.07018 0.5331 -0.08776 0.53148 C -0.0918 0.53125 -0.10312 0.52176 -0.10573 0.52037 C -0.10872 0.51852 -0.11211 0.51828 -0.11523 0.51643 C -0.12083 0.51319 -0.12916 0.50486 -0.13424 0.49953 C -0.13711 0.49676 -0.13971 0.49305 -0.14271 0.49027 C -0.15273 0.48078 -0.15664 0.48356 -0.16484 0.46389 C -0.16706 0.45856 -0.17057 0.45069 -0.17226 0.44514 C -0.17344 0.44097 -0.17422 0.43634 -0.17539 0.43194 C -0.17669 0.42754 -0.17825 0.42338 -0.17956 0.41898 C -0.18099 0.40833 -0.18294 0.39768 -0.18385 0.38703 C -0.18528 0.37014 -0.18528 0.33333 -0.18385 0.31736 C -0.1832 0.31018 -0.18073 0.30393 -0.17956 0.29676 C -0.17721 0.28264 -0.17721 0.26689 -0.17331 0.2537 C -0.1694 0.24051 -0.16549 0.22731 -0.16172 0.21412 C -0.15989 0.20787 -0.1582 0.20162 -0.15638 0.19537 C -0.15078 0.17615 -0.15169 0.18194 -0.14687 0.16342 C -0.1457 0.15902 -0.14492 0.15463 -0.14375 0.15023 C -0.14101 0.14027 -0.1375 0.13078 -0.13528 0.12037 C -0.13424 0.11527 -0.1332 0.11018 -0.13203 0.10532 C -0.12969 0.09514 -0.12617 0.08588 -0.12474 0.07523 C -0.12396 0.07014 -0.12331 0.06527 -0.12252 0.06018 C -0.12187 0.05463 -0.12148 0.04884 -0.12044 0.04328 C -0.11966 0.03865 -0.11823 0.03449 -0.11732 0.03009 C -0.1164 0.02592 -0.11601 0.02129 -0.11523 0.01689 C -0.11458 0.01365 -0.11354 0.01088 -0.11302 0.00764 C -0.11094 -0.00718 -0.11015 -0.01644 -0.10885 -0.0301 C -0.11041 -0.07986 -0.10833 -0.04977 -0.11094 -0.0713 C -0.11133 -0.07454 -0.11159 -0.07755 -0.11198 -0.08079 C -0.11263 -0.08519 -0.11393 -0.09005 -0.11523 -0.09375 C -0.11862 -0.10417 -0.12331 -0.11551 -0.1289 -0.12199 C -0.13099 -0.12454 -0.13294 -0.12778 -0.13528 -0.12963 C -0.14635 -0.13773 -0.15768 -0.14537 -0.16901 -0.15209 C -0.17226 -0.15394 -0.17539 -0.15602 -0.17851 -0.15764 C -0.18138 -0.15926 -0.18424 -0.16019 -0.18698 -0.16158 C -0.19023 -0.16273 -0.19336 -0.16366 -0.19648 -0.16528 C -0.21133 -0.17292 -0.19896 -0.16783 -0.21237 -0.17848 C -0.21536 -0.18079 -0.21875 -0.18195 -0.22187 -0.18403 C -0.2237 -0.18519 -0.22539 -0.18681 -0.22721 -0.18773 C -0.22956 -0.18912 -0.23203 -0.19028 -0.2345 -0.19144 C -0.23672 -0.1926 -0.2388 -0.19398 -0.24088 -0.19537 C -0.25078 -0.19398 -0.26068 -0.19398 -0.27044 -0.19144 C -0.27278 -0.19098 -0.27474 -0.18797 -0.27682 -0.18588 C -0.28437 -0.17848 -0.28008 -0.18218 -0.28737 -0.17269 C -0.28945 -0.17014 -0.29166 -0.16783 -0.29375 -0.16528 C -0.29479 -0.16389 -0.30794 -0.14514 -0.31055 -0.14074 C -0.31237 -0.13773 -0.31406 -0.13449 -0.31588 -0.13148 C -0.31653 -0.12755 -0.31719 -0.12385 -0.31797 -0.12014 C -0.31914 -0.11482 -0.32161 -0.10811 -0.32331 -0.10324 C -0.32357 -0.1 -0.32396 -0.09699 -0.32435 -0.09375 C -0.32461 -0.09144 -0.32513 -0.08889 -0.32539 -0.08635 C -0.32578 -0.08264 -0.32604 -0.07894 -0.32643 -0.075 C -0.32604 -0.07061 -0.32617 -0.06621 -0.32539 -0.06204 C -0.32474 -0.05857 -0.32318 -0.05579 -0.32226 -0.05255 C -0.32109 -0.04885 -0.32018 -0.04491 -0.31901 -0.04121 C -0.3151 -0.0294 -0.31028 -0.02014 -0.30534 -0.00926 C -0.30351 -0.00556 -0.30169 -0.00209 -0.3 0.00185 C -0.29791 0.00694 -0.29609 0.01227 -0.29375 0.01689 C -0.28685 0.03009 -0.28711 0.02384 -0.2789 0.03564 C -0.27409 0.04282 -0.27005 0.05139 -0.26523 0.05833 C -0.26263 0.06203 -0.25937 0.06412 -0.25677 0.06759 C -0.25312 0.07245 -0.24987 0.07801 -0.24622 0.08264 C -0.24284 0.0868 -0.23893 0.08981 -0.23555 0.09398 C -0.2319 0.09861 -0.22877 0.10439 -0.225 0.10902 C -0.21758 0.11805 -0.19857 0.13217 -0.19336 0.13518 C -0.18541 0.14004 -0.17734 0.1456 -0.16901 0.14652 L -0.15325 0.14838 C -0.1444 0.14791 -0.13555 0.14861 -0.12682 0.14652 C -0.12318 0.1456 -0.10456 0.13264 -0.10143 0.12963 C -0.09844 0.12662 -0.09596 0.12176 -0.09297 0.11828 C -0.07122 0.09467 -0.09362 0.12245 -0.07187 0.10139 C -0.06666 0.09652 -0.06237 0.08912 -0.05703 0.08449 C -0.03646 0.0662 -0.06002 0.0875 -0.04127 0.06944 C -0.03672 0.06527 -0.03242 0.0618 -0.02747 0.05833 C -0.02474 0.05625 -0.022 0.05393 -0.01901 0.05254 C -0.01666 0.05139 -0.01419 0.05115 -0.01172 0.05069 C -0.00469 0.0493 0.00951 0.04699 0.00951 0.04699 C 0.03203 0.04884 0.05469 0.04745 0.07709 0.05254 C 0.08802 0.05509 0.09805 0.06481 0.10873 0.06944 L 0.11302 0.07152 C 0.11367 0.07338 0.11432 0.07523 0.11511 0.07708 C 0.11641 0.08032 0.11823 0.08287 0.11927 0.08634 C 0.12344 0.1 0.12709 0.11389 0.13086 0.12777 L 0.13307 0.13518 C 0.13724 0.17222 0.13581 0.15208 0.13412 0.21412 C 0.13386 0.22037 0.13425 0.22708 0.13307 0.23287 C 0.13138 0.24051 0.12839 0.24699 0.12565 0.2537 C 0.11966 0.26759 0.11419 0.27639 0.1056 0.28564 C 0.10195 0.28935 0.09805 0.29282 0.09401 0.2949 C 0.07578 0.30439 0.06849 0.30277 0.04961 0.30439 C 0.01172 0.30231 0.00091 0.30439 -0.04127 0.28564 C -0.05924 0.27754 -0.0776 0.26898 -0.09401 0.2537 C -0.13932 0.21134 -0.09818 0.25139 -0.17643 0.15972 C -0.20234 0.12939 -0.20495 0.13055 -0.22721 0.10139 C -0.23776 0.0875 -0.28177 0.02592 -0.29687 0.00949 C -0.31133 -0.00625 -0.32526 -0.02338 -0.3401 -0.0375 C -0.35495 -0.05162 -0.3707 -0.06158 -0.38555 -0.075 C -0.40625 -0.09352 -0.42656 -0.11343 -0.44687 -0.13334 C -0.45403 -0.14028 -0.46068 -0.14908 -0.46797 -0.15579 C -0.51888 -0.20371 -0.48385 -0.16991 -0.51445 -0.19329 C -0.53151 -0.20648 -0.5306 -0.20903 -0.54713 -0.21783 C -0.55169 -0.22014 -0.55625 -0.22223 -0.56094 -0.22338 C -0.56289 -0.22385 -0.59609 -0.22709 -0.59687 -0.22709 C -0.60495 -0.22523 -0.61315 -0.22454 -0.62109 -0.22153 C -0.62226 -0.22107 -0.63255 -0.20857 -0.63268 -0.20834 C -0.63633 -0.20371 -0.63971 -0.19815 -0.64336 -0.19329 C -0.64844 -0.18658 -0.64896 -0.18658 -0.6539 -0.18218 C -0.67122 -0.13936 -0.66523 -0.16366 -0.66966 -0.13148 C -0.66992 -0.1294 -0.67044 -0.12755 -0.6707 -0.1257 C -0.67005 -0.11389 -0.67096 -0.10139 -0.66862 -0.09005 C -0.66172 -0.05648 -0.65312 -0.04908 -0.63698 -0.03195 C -0.63515 -0.0301 -0.63346 -0.02801 -0.63164 -0.02616 C -0.62721 -0.02199 -0.62174 -0.01736 -0.61693 -0.01505 C -0.60221 -0.00764 -0.58724 -0.00186 -0.57252 0.00578 C -0.53997 0.02222 -0.57604 0.00463 -0.54193 0.01875 C -0.53659 0.02106 -0.53138 0.02407 -0.52604 0.02639 C -0.52396 0.02731 -0.52174 0.02731 -0.51979 0.02824 C -0.51367 0.03102 -0.50768 0.03402 -0.50182 0.03773 C -0.49818 0.03981 -0.49492 0.04352 -0.49114 0.04514 C -0.47331 0.05254 -0.47331 0.0493 -0.45846 0.05254 C -0.42682 0.05995 -0.4638 0.05347 -0.43411 0.05833 L -0.39401 0.08078 C -0.3845 0.08611 -0.38281 0.08564 -0.37396 0.09398 C -0.36224 0.10486 -0.35026 0.11527 -0.33906 0.12777 C -0.33685 0.13032 -0.29505 0.18796 -0.29375 0.18981 C -0.28294 0.20463 -0.25286 0.24629 -0.24622 0.26111 C -0.24049 0.27361 -0.2345 0.28564 -0.2293 0.29861 C -0.22318 0.31389 -0.22617 0.3081 -0.22083 0.31736 C -0.21953 0.32338 -0.21627 0.33611 -0.21653 0.34375 C -0.21784 0.37129 -0.21901 0.39907 -0.22187 0.42639 C -0.22226 0.43032 -0.22422 0.43333 -0.22604 0.43588 C -0.22877 0.43935 -0.24948 0.46342 -0.25677 0.46782 L -0.26302 0.47152 C -0.26549 0.47453 -0.26784 0.47801 -0.27044 0.48078 C -0.27291 0.48356 -0.27513 0.48495 -0.27786 0.48657 C -0.28034 0.48773 -0.28268 0.48935 -0.28528 0.49027 C -0.28867 0.49143 -0.29232 0.49143 -0.29583 0.49213 C -0.30143 0.49143 -0.30716 0.49213 -0.31276 0.49027 C -0.31614 0.48912 -0.31914 0.48541 -0.32226 0.48264 C -0.32864 0.47731 -0.3345 0.4699 -0.34127 0.46574 C -0.34232 0.46527 -0.34349 0.46504 -0.3444 0.46389 C -0.3487 0.45926 -0.35403 0.45625 -0.35703 0.44884 C -0.35807 0.44652 -0.35898 0.44352 -0.36028 0.44143 C -0.36146 0.43912 -0.36328 0.43819 -0.36445 0.43588 C -0.36588 0.43287 -0.37305 0.41458 -0.375 0.40764 C -0.37825 0.39606 -0.37773 0.39398 -0.38138 0.3831 C -0.38229 0.38055 -0.38346 0.37824 -0.3845 0.37569 C -0.38698 0.36273 -0.38385 0.37824 -0.38984 0.35694 C -0.39036 0.35509 -0.39049 0.35324 -0.39088 0.35115 C -0.39101 0.34791 -0.39166 0.33264 -0.39297 0.32685 C -0.39349 0.32477 -0.3944 0.32314 -0.39505 0.32129 C -0.40169 0.30486 -0.39544 0.32129 -0.40039 0.3081 C -0.40299 0.29398 -0.39948 0.31134 -0.40351 0.29676 C -0.40403 0.29514 -0.4039 0.29282 -0.40456 0.2912 C -0.40534 0.28935 -0.40677 0.28889 -0.40781 0.2875 C -0.40885 0.28564 -0.40976 0.28356 -0.41094 0.28171 C -0.41185 0.28032 -0.41406 0.27801 -0.41406 0.27801 L -0.41406 0.27801 " pathEditMode="relative" ptsTypes="AAAAAAAAAAAAAAAAAAAAAAAAAAAAAAAAAAAAAAAAAAAAAAAAAAAAAAAAAAAAAAAAAAAAAAAAAAAAAAAAAAAAAAAAAAAAAAAAAAAAAAAAAAAAAAAAAAAAAAAAAAAAAAAAAAAAAAAAAAAAAAAAAAAAAAAAAAAAAAAAAAAAAAAAAAAAAAAAAAAAAAAAAAAAAAAAAAAAAAAAAAAAAAAAAAAAAAAAAAAAAAAAAAAAAAAAAAAAAAAAAAAAAAAAAAAAAAAAAA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3000" y="1068947"/>
            <a:ext cx="9872871" cy="5027054"/>
          </a:xfrm>
        </p:spPr>
        <p:txBody>
          <a:bodyPr>
            <a:normAutofit/>
          </a:bodyPr>
          <a:lstStyle/>
          <a:p>
            <a:r>
              <a:rPr lang="cs-CZ" sz="1800" b="1" dirty="0"/>
              <a:t>Vyber dopravní prostředek a pojmenuj ho. Najdi správnou garáž a přetažením obrázku zaparkuj.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7294" y="2177968"/>
            <a:ext cx="1863745" cy="112989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04832" y="2065852"/>
            <a:ext cx="1863745" cy="121143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3498" y="2065852"/>
            <a:ext cx="1863745" cy="127258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8340" y="2035274"/>
            <a:ext cx="1863745" cy="133956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78500" y="3762606"/>
            <a:ext cx="1831712" cy="139780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5048" y="4678180"/>
            <a:ext cx="1863745" cy="121143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8845" y="3825215"/>
            <a:ext cx="1863745" cy="127258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6183" y="4113232"/>
            <a:ext cx="1863745" cy="112989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9531" y="4595467"/>
            <a:ext cx="1863745" cy="1339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656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875E-6 2.22222E-6 L 6.875E-6 2.22222E-6 C -0.00038 -0.00579 -0.00103 -0.01134 -0.00103 -0.0169 C -0.00103 -0.02083 -0.00051 -0.02454 6.875E-6 -0.02824 C 0.00066 -0.03495 0.00105 -0.03727 0.00313 -0.04329 C 0.00444 -0.04722 0.00561 -0.05139 0.0073 -0.0544 C 0.00847 -0.05648 0.00964 -0.05787 0.01055 -0.06019 C 0.01147 -0.0625 0.01186 -0.06528 0.01264 -0.06759 C 0.01355 -0.07037 0.01485 -0.07269 0.01576 -0.07523 C 0.01759 -0.07986 0.02006 -0.08843 0.02319 -0.09213 C 0.02527 -0.09445 0.03308 -0.0956 0.03373 -0.09583 C 0.04076 -0.09514 0.04792 -0.09583 0.05483 -0.09398 C 0.06016 -0.09236 0.06029 -0.08634 0.06329 -0.08079 C 0.0642 -0.07917 0.0655 -0.07824 0.06654 -0.07708 C 0.0685 -0.06968 0.06824 -0.07014 0.07071 -0.06389 C 0.07319 -0.05787 0.07527 -0.05394 0.07709 -0.04699 C 0.078 -0.04329 0.07852 -0.03958 0.07917 -0.03565 L 0.08022 -0.03009 C 0.07983 -0.0206 0.07996 -0.01134 0.07917 -0.00185 C 0.07891 0.00139 0.07787 0.0044 0.07709 0.00741 C 0.07553 0.01366 0.07384 0.01852 0.07175 0.0243 C 0.0711 0.02639 0.07032 0.02801 0.06967 0.03009 C 0.06746 0.0368 0.0672 0.04051 0.06433 0.04699 C 0.06316 0.04977 0.06134 0.05162 0.06016 0.0544 C 0.05925 0.05671 0.05912 0.05972 0.05808 0.06204 C 0.05691 0.06435 0.05509 0.06551 0.05378 0.06759 C 0.05235 0.06991 0.05105 0.07268 0.04962 0.075 C 0.04688 0.0794 0.04467 0.08009 0.04115 0.08264 C 0.04011 0.08449 0.0392 0.0868 0.03803 0.08819 C 0.03529 0.0912 0.02957 0.09583 0.02957 0.09583 C 0.0267 0.09444 0.02384 0.09375 0.0211 0.0919 C 0.01993 0.0912 0.01889 0.08958 0.01798 0.08819 C 0.01589 0.08518 0.01277 0.07893 0.0116 0.075 C 0.01069 0.07222 0.01016 0.06875 0.00951 0.06574 C 0.01016 0.04884 0.01003 0.03171 0.0116 0.01505 C 0.01316 -0.00208 0.01785 -0.00741 0.02319 -0.0206 C 0.0405 -0.06435 0.01667 -0.00995 0.03477 -0.04699 C 0.03738 -0.05232 0.03946 -0.0588 0.0422 -0.06389 C 0.04988 -0.07847 0.06746 -0.09792 0.07501 -0.10324 C 0.07852 -0.10579 0.08204 -0.1081 0.08555 -0.11088 C 0.08946 -0.11389 0.09311 -0.11782 0.09714 -0.12014 C 0.10014 -0.12222 0.10352 -0.12269 0.10665 -0.12407 C 0.12475 -0.13171 0.11368 -0.1287 0.13204 -0.13148 C 0.13621 -0.13287 0.14037 -0.13495 0.14467 -0.13519 C 0.16225 -0.13611 0.16511 -0.13426 0.17957 -0.12963 C 0.18673 -0.12407 0.20235 -0.1125 0.20587 -0.10718 C 0.20834 -0.10324 0.21082 -0.09931 0.21329 -0.09583 C 0.21876 -0.0882 0.22214 -0.08565 0.22709 -0.07708 C 0.22826 -0.07477 0.22917 -0.07199 0.23022 -0.06945 C 0.23829 -0.04907 0.23152 -0.06644 0.2366 -0.0507 C 0.23712 -0.04884 0.23816 -0.04722 0.23868 -0.04514 C 0.23959 -0.04144 0.24011 -0.0375 0.24076 -0.0338 C 0.24128 -0.02292 0.24194 -0.00579 0.24285 0.00555 C 0.24311 0.0088 0.24363 0.0118 0.24389 0.01505 C 0.24285 0.05671 0.2418 0.04907 0.24493 0.08819 C 0.24519 0.09028 0.24532 0.09236 0.2461 0.09375 C 0.24688 0.0956 0.24832 0.09606 0.24923 0.09768 C 0.25587 0.10764 0.25144 0.10509 0.26082 0.11458 C 0.26316 0.1169 0.26589 0.11805 0.26824 0.12014 C 0.27149 0.12315 0.27436 0.12755 0.27774 0.12963 C 0.28386 0.1331 0.29037 0.13472 0.29675 0.13704 C 0.30027 0.13843 0.3073 0.14074 0.3073 0.14074 L 0.3823 0.13518 C 0.3866 0.13472 0.39076 0.13426 0.39493 0.13333 C 0.39988 0.13218 0.40483 0.13079 0.40977 0.12963 L 0.43295 0.11458 C 0.44128 0.10903 0.44102 0.11042 0.44779 0.10139 C 0.45144 0.09653 0.45483 0.09143 0.45834 0.08634 L 0.46368 0.07893 C 0.46433 0.07639 0.46498 0.07384 0.46576 0.0713 C 0.46641 0.06944 0.46733 0.06759 0.46785 0.06574 C 0.47514 0.04005 0.46381 0.07477 0.47319 0.04514 C 0.47371 0.04305 0.47475 0.04143 0.47527 0.03935 C 0.49089 -0.02292 0.47358 0.03935 0.48686 -0.00764 C 0.48803 -0.01736 0.49141 -0.04074 0.49102 -0.05255 C 0.4905 -0.07199 0.48503 -0.08125 0.47839 -0.09769 C 0.47748 -0.09977 0.47618 -0.10139 0.47527 -0.10324 C 0.4741 -0.10579 0.47332 -0.1088 0.47201 -0.11088 C 0.46941 -0.11505 0.46654 -0.11875 0.46368 -0.12222 C 0.45496 -0.13218 0.44884 -0.13982 0.43933 -0.14468 C 0.42865 -0.15 0.42279 -0.15116 0.41186 -0.15394 C 0.4017 -0.15093 0.3905 -0.15278 0.38126 -0.14468 C 0.36264 -0.12847 0.35561 -0.10463 0.34532 -0.07708 C 0.3422 -0.06042 0.33751 -0.04097 0.3379 -0.02269 C 0.33803 -0.01597 0.33933 -0.00949 0.34115 -0.0037 C 0.34597 0.01204 0.35444 0.02639 0.36225 0.0375 C 0.36876 0.04676 0.37514 0.05648 0.3823 0.06389 C 0.38855 0.07037 0.39558 0.0743 0.40235 0.07893 C 0.42501 0.09375 0.43438 0.09861 0.45938 0.10324 C 0.46889 0.10509 0.47839 0.1044 0.4879 0.10509 C 0.50444 0.10255 0.5211 0.10162 0.53751 0.09768 C 0.56707 0.09051 0.553 0.09282 0.57983 0.09005 C 0.58829 0.09259 0.59701 0.09329 0.60522 0.09768 C 0.60873 0.09954 0.6116 0.10486 0.61472 0.1088 C 0.62253 0.11921 0.6224 0.1213 0.62944 0.13704 C 0.63152 0.14699 0.63321 0.15741 0.63582 0.16713 C 0.63712 0.17199 0.63959 0.17546 0.64102 0.18032 C 0.64324 0.18727 0.64949 0.225 0.64949 0.22523 C 0.65014 0.22847 0.65092 0.23148 0.65157 0.23472 C 0.65352 0.24421 0.6543 0.24907 0.65587 0.25903 C 0.6573 0.28148 0.65743 0.27546 0.65587 0.30231 C 0.65535 0.31111 0.65274 0.32315 0.65157 0.33055 C 0.65014 0.34051 0.64936 0.35069 0.6474 0.36065 C 0.64688 0.36343 0.64519 0.36528 0.64428 0.36805 C 0.64298 0.37176 0.6422 0.37569 0.64102 0.3794 C 0.63868 0.38634 0.63608 0.39305 0.63373 0.4 C 0.63282 0.40231 0.63256 0.40532 0.63152 0.40741 C 0.62488 0.42083 0.61628 0.44167 0.60626 0.45255 C 0.60196 0.45694 0.59779 0.46157 0.5935 0.46574 C 0.59141 0.46782 0.58946 0.46991 0.58725 0.4713 C 0.5741 0.47986 0.57566 0.47755 0.56394 0.48264 C 0.56147 0.4838 0.55912 0.48565 0.55652 0.48634 C 0.54558 0.48981 0.5379 0.49051 0.52696 0.49213 L 0.39714 0.48819 C 0.38503 0.48773 0.38894 0.48518 0.37592 0.48079 C 0.37253 0.47963 0.36889 0.4794 0.36537 0.47893 C 0.33503 0.45926 0.37319 0.48241 0.34115 0.46759 C 0.33712 0.46574 0.33347 0.46227 0.32944 0.46018 C 0.3129 0.45069 0.3224 0.45856 0.30522 0.44699 C 0.2991 0.44282 0.29324 0.43773 0.28725 0.4338 C 0.27227 0.42384 0.28477 0.43356 0.2724 0.4206 C 0.27045 0.41852 0.26798 0.41759 0.26615 0.41505 C 0.26134 0.4088 0.25704 0.40093 0.25235 0.39444 C 0.2504 0.39167 0.24805 0.38981 0.2461 0.3868 C 0.24415 0.38403 0.24272 0.38032 0.24076 0.37755 C 0.2392 0.37523 0.23725 0.37384 0.23542 0.37176 C 0.23295 0.36875 0.23048 0.36574 0.22813 0.3625 C 0.22696 0.36088 0.22618 0.3581 0.22488 0.35671 C 0.22332 0.35509 0.22136 0.35463 0.21967 0.35301 C 0.21498 0.34838 0.21055 0.34305 0.20587 0.33796 C 0.20417 0.33611 0.20261 0.33333 0.20066 0.33241 L 0.19636 0.33055 C 0.19506 0.3287 0.19376 0.32639 0.1922 0.32477 C 0.18842 0.3213 0.18451 0.31852 0.18061 0.31551 C 0.17957 0.31458 0.17839 0.31458 0.17735 0.31366 C 0.17514 0.31157 0.17188 0.30625 0.17006 0.30417 C 0.16863 0.30278 0.1672 0.30139 0.16576 0.30046 C 0.15782 0.29468 0.16134 0.29815 0.15313 0.29491 C 0.15196 0.29444 0.15105 0.29329 0.14988 0.29282 C 0.14714 0.29213 0.14428 0.29167 0.14154 0.29097 C 0.13751 0.28634 0.13751 0.2875 0.13516 0.27801 C 0.13451 0.27546 0.13451 0.27292 0.13412 0.27037 C 0.13373 0.26852 0.13334 0.26667 0.13308 0.26481 C 0.13269 0.26227 0.13295 0.25926 0.13204 0.25718 C 0.13126 0.25579 0.12983 0.25602 0.12878 0.25532 L 0.1267 0.24977 L 0.1267 0.24977 " pathEditMode="relative" ptsTypes="AAAAAAAAAAAAAAAAAAAAAAAAAAAAAAAAAAAAAAAAAAAAAAAAAAAAAAAAAAAAAAAAAAAAAAAAAAAAAAAAAAAAAAAAAAAAAAAAAAAAAAAAAAAAAAAAAAAAAAAAAAAAAAAAAAAAAAAAAAAAAAAAA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91667E-6 -1.11111E-6 L 2.91667E-6 -1.11111E-6 C -0.00078 -0.00625 -0.00208 -0.01227 -0.00221 -0.01875 C -0.00247 -0.03634 -0.00169 -0.0537 -0.00117 -0.0713 C -0.00104 -0.07384 -0.00026 -0.07616 2.91667E-6 -0.0787 C 0.00026 -0.08241 0.00065 -0.09282 0.00208 -0.09768 C 0.00742 -0.11458 0.0043 -0.10347 0.00951 -0.11458 C 0.01029 -0.1162 0.01055 -0.11875 0.01159 -0.12014 C 0.01224 -0.12106 0.01875 -0.12384 0.01901 -0.12384 C 0.02695 -0.12708 0.02604 -0.12592 0.03698 -0.12755 C 0.04883 -0.12708 0.06094 -0.12755 0.07279 -0.12569 C 0.07409 -0.12546 0.07513 -0.12361 0.07604 -0.12199 C 0.08997 -0.09236 0.06641 -0.13518 0.08125 -0.1088 C 0.08164 -0.10694 0.0819 -0.10509 0.08229 -0.10324 C 0.08294 -0.10116 0.08398 -0.09954 0.08451 -0.09768 C 0.08503 -0.09514 0.08503 -0.09259 0.08555 -0.09005 C 0.08607 -0.0875 0.08698 -0.08495 0.08763 -0.08264 C 0.0901 -0.06042 0.08711 -0.08796 0.08971 -0.05995 C 0.08997 -0.05694 0.0905 -0.0537 0.09076 -0.05069 C 0.0905 -0.0331 0.09037 -0.01551 0.08971 0.00185 C 0.08958 0.00463 0.08906 0.00695 0.08867 0.00949 C 0.08789 0.01458 0.08659 0.01945 0.08555 0.02454 C 0.08359 0.04537 0.0862 0.02755 0.08125 0.04329 C 0.08034 0.0463 0.07982 0.04954 0.07917 0.05278 C 0.07878 0.05463 0.07865 0.05648 0.07813 0.05833 C 0.07578 0.06597 0.07279 0.07107 0.0707 0.07894 C 0.06393 0.10486 0.06927 0.08982 0.06328 0.10903 C 0.06237 0.11227 0.06146 0.11551 0.06016 0.11829 C 0.05898 0.1213 0.05729 0.12315 0.05599 0.12593 C 0.05482 0.12824 0.05404 0.13125 0.05273 0.13333 C 0.04961 0.13912 0.04896 0.13889 0.04531 0.14097 C 0.03958 0.13403 0.04453 0.14097 0.0401 0.13148 C 0.03919 0.1294 0.03789 0.12801 0.03698 0.12593 C 0.03503 0.12199 0.03398 0.11736 0.03268 0.11273 C 0.03229 0.11019 0.0319 0.10787 0.03164 0.10533 C 0.03125 0.10208 0.03112 0.09884 0.0306 0.09583 C 0.03008 0.09329 0.02917 0.09074 0.02852 0.08843 C 0.02878 0.07153 0.02839 0.0544 0.02956 0.03773 C 0.02982 0.03426 0.03594 0.02083 0.03698 0.01875 C 0.05065 -0.00741 0.04089 0.00857 0.05378 -0.0037 C 0.05612 -0.00579 0.05781 -0.00926 0.06016 -0.01111 C 0.06641 -0.0162 0.07279 -0.01991 0.07917 -0.0243 C 0.08203 -0.02616 0.0849 -0.02778 0.08763 -0.02986 C 0.09076 -0.03241 0.09388 -0.03542 0.09714 -0.0375 C 0.10156 -0.04028 0.11211 -0.04329 0.11615 -0.04491 C 0.1306 -0.05069 0.11849 -0.04745 0.13412 -0.05069 C 0.1457 -0.0493 0.15742 -0.04954 0.16901 -0.04676 C 0.17096 -0.0463 0.17253 -0.04329 0.17422 -0.0412 C 0.17852 -0.03634 0.18333 -0.03264 0.18698 -0.02616 C 0.18971 -0.0213 0.19232 -0.01551 0.19544 -0.01111 C 0.19714 -0.0088 0.19909 -0.00648 0.20065 -0.0037 C 0.20456 0.00324 0.20586 0.00926 0.20912 0.0169 C 0.21602 0.03333 0.21211 0.02338 0.21966 0.03565 C 0.22461 0.04375 0.22787 0.05162 0.23346 0.05833 C 0.23568 0.06111 0.24922 0.07176 0.25143 0.07338 C 0.25833 0.07801 0.2651 0.08519 0.27253 0.08658 L 0.29466 0.09028 C 0.30768 0.08958 0.32083 0.09074 0.33372 0.08843 C 0.33724 0.08773 0.33997 0.08287 0.34323 0.08079 C 0.34948 0.07708 0.35625 0.07616 0.36224 0.07153 C 0.37253 0.0632 0.37396 0.06296 0.38451 0.0507 C 0.38854 0.04607 0.39258 0.04144 0.39609 0.03565 C 0.39961 0.03009 0.40273 0.02361 0.4056 0.0169 C 0.40729 0.01296 0.40846 0.00833 0.40977 0.00394 C 0.41276 -0.02454 0.41458 -0.02986 0.40768 -0.06574 C 0.40495 -0.08009 0.40052 -0.09352 0.39505 -0.10509 C 0.38268 -0.13079 0.37995 -0.1419 0.36654 -0.15764 C 0.3625 -0.1625 0.3582 -0.16713 0.35378 -0.17083 C 0.34635 -0.17731 0.32904 -0.18819 0.32109 -0.19143 C 0.31484 -0.19398 0.30846 -0.19514 0.30208 -0.19699 C 0.27878 -0.19467 0.25547 -0.19398 0.23229 -0.18958 C 0.21537 -0.18634 0.20352 -0.17106 0.18906 -0.15579 C 0.16458 -0.13009 0.17917 -0.14606 0.15846 -0.11458 C 0.15117 -0.10347 0.14323 -0.09398 0.1362 -0.08264 C 0.13438 -0.0794 0.13359 -0.07477 0.13203 -0.0713 C 0.12969 -0.06597 0.12708 -0.06134 0.12461 -0.05625 C 0.12357 -0.05116 0.12135 -0.04653 0.12148 -0.0412 C 0.12175 -0.02662 0.12292 -0.0118 0.12565 0.00185 C 0.12721 0.00995 0.13086 0.0162 0.13412 0.02269 C 0.14336 0.04074 0.15508 0.05347 0.1668 0.06574 C 0.18255 0.08241 0.20664 0.1007 0.22175 0.11088 C 0.22656 0.11412 0.24609 0.12778 0.25247 0.12963 C 0.25833 0.13148 0.26445 0.13056 0.27044 0.13148 C 0.32018 0.13912 0.24583 0.1338 0.3401 0.13727 L 0.3655 0.14468 C 0.36654 0.14514 0.36771 0.1456 0.36862 0.14653 C 0.37279 0.15116 0.37539 0.15648 0.37813 0.16343 C 0.38425 0.17963 0.3918 0.19445 0.39609 0.21227 C 0.40391 0.24445 0.39987 0.23033 0.40768 0.25556 C 0.40912 0.26875 0.4112 0.27801 0.40872 0.2912 C 0.40781 0.29607 0.40586 0.29977 0.40456 0.3044 C 0.40156 0.31482 0.39896 0.3257 0.39609 0.33634 C 0.39505 0.34005 0.39401 0.34375 0.39297 0.34745 L 0.38763 0.3662 C 0.38698 0.36875 0.38607 0.37107 0.38555 0.37384 C 0.38516 0.3757 0.38516 0.37778 0.38451 0.3794 C 0.38281 0.3831 0.37669 0.38634 0.375 0.38704 C 0.36055 0.39213 0.36797 0.39005 0.35273 0.39259 C 0.34076 0.3919 0.32878 0.39236 0.31693 0.39074 C 0.31563 0.39051 0.31484 0.38796 0.31367 0.38704 C 0.31198 0.38542 0.31016 0.38449 0.30846 0.3831 L 0.21862 0.38495 C 0.21654 0.38519 0.21445 0.38681 0.21224 0.38704 C 0.20143 0.38796 0.13477 0.39051 0.12773 0.39074 C 0.12669 0.39144 0.12565 0.39213 0.12461 0.39259 C 0.10612 0.39908 0.10482 0.39676 0.08021 0.39815 C 0.07878 0.39884 0.07734 0.39931 0.07604 0.4 C 0.07487 0.4007 0.07396 0.40208 0.07279 0.40208 C 0.06263 0.40208 0.05247 0.4007 0.04219 0.4 C 0.03906 0.39884 0.03594 0.39722 0.03268 0.3963 C 0.02917 0.39537 0.02565 0.39514 0.02214 0.39445 C -0.00052 0.39005 0.03203 0.39421 -0.01588 0.39074 C -0.06979 0.38681 0.00755 0.39028 -0.09088 0.38704 C -0.09479 0.38634 -0.0987 0.38588 -0.10247 0.38495 C -0.11341 0.38287 -0.11758 0.38171 -0.12682 0.3794 C -0.1293 0.37755 -0.13164 0.37546 -0.13424 0.37384 C -0.13555 0.37292 -0.13711 0.37292 -0.13841 0.37199 C -0.14036 0.37037 -0.14896 0.36042 -0.15013 0.3588 C -0.15221 0.35579 -0.15417 0.35208 -0.15638 0.34931 C -0.1612 0.34352 -0.16654 0.33866 -0.17122 0.33241 C -0.17396 0.3287 -0.17695 0.32523 -0.17969 0.3213 C -0.1819 0.31783 -0.18346 0.31296 -0.18594 0.30995 C -0.18789 0.30764 -0.19023 0.30741 -0.19232 0.30625 C -0.19375 0.3037 -0.19518 0.30139 -0.19648 0.29861 C -0.19935 0.29306 -0.20065 0.28843 -0.20286 0.28171 C -0.20599 0.2544 -0.20469 0.26945 -0.20599 0.23681 C -0.20534 0.20857 -0.20508 0.18033 -0.20391 0.15208 C -0.20378 0.14699 -0.2026 0.14213 -0.20182 0.13727 C -0.19857 0.11551 -0.20117 0.13218 -0.19766 0.11458 C -0.19635 0.1081 -0.19466 0.09421 -0.19128 0.08843 C -0.18776 0.08195 -0.18346 0.07708 -0.17969 0.07153 C -0.17721 0.06783 -0.17539 0.06204 -0.17227 0.06019 C -0.16914 0.05833 -0.16575 0.05718 -0.16276 0.05463 C -0.15898 0.05139 -0.15586 0.04676 -0.15221 0.04329 C -0.14427 0.03588 -0.14661 0.03889 -0.13945 0.03565 C -0.13698 0.03472 -0.13463 0.03333 -0.13216 0.03195 C -0.12474 0.03264 -0.11732 0.03241 -0.1099 0.0338 C -0.10768 0.03426 -0.10573 0.03658 -0.10365 0.03773 C -0.10039 0.03912 -0.09727 0.04005 -0.09414 0.04144 C -0.09154 0.04259 -0.08919 0.04398 -0.08672 0.04514 C -0.08177 0.05023 -0.07682 0.05533 -0.07187 0.06019 C -0.06849 0.06343 -0.06484 0.06644 -0.06133 0.06968 C -0.05781 0.07269 -0.05417 0.07546 -0.05078 0.07894 C 0.00013 0.13056 -0.05338 0.07732 -0.01172 0.11644 C -0.00521 0.12245 0.00065 0.13009 0.00729 0.13519 C 0.01198 0.13889 0.01732 0.13935 0.02214 0.14283 C 0.02695 0.1463 0.03112 0.15208 0.03581 0.15602 C 0.04388 0.16273 0.05195 0.16875 0.06016 0.17477 C 0.06289 0.17685 0.06602 0.17778 0.06862 0.18033 C 0.07122 0.18287 0.07344 0.18704 0.07604 0.18982 C 0.07943 0.19329 0.08346 0.19491 0.08659 0.19908 C 0.09857 0.21505 0.08346 0.1956 0.09505 0.20857 C 0.10208 0.21644 0.09635 0.2125 0.10456 0.21991 C 0.10547 0.2206 0.10677 0.22083 0.10768 0.22176 C 0.11198 0.2257 0.11576 0.23218 0.12031 0.23472 C 0.12682 0.23866 0.12734 0.23912 0.13412 0.24236 C 0.13685 0.24375 0.13971 0.24468 0.14258 0.24607 C 0.1457 0.24769 0.14896 0.24954 0.15208 0.25162 C 0.15534 0.25394 0.1582 0.25741 0.16159 0.25926 C 0.16953 0.26366 0.17787 0.2662 0.18581 0.2706 C 0.18945 0.27245 0.19297 0.27408 0.19648 0.27616 C 0.20039 0.27847 0.20404 0.28171 0.20807 0.28357 C 0.21146 0.28542 0.2151 0.28588 0.21862 0.2875 C 0.22044 0.2882 0.22214 0.29005 0.22396 0.2912 C 0.22708 0.29306 0.23021 0.29514 0.23346 0.29676 C 0.2362 0.29815 0.23906 0.29931 0.2418 0.30046 C 0.24779 0.30347 0.26146 0.31065 0.26927 0.31366 C 0.27279 0.31505 0.27643 0.31574 0.27995 0.31736 C 0.28307 0.31898 0.28607 0.32245 0.28945 0.32315 C 0.2974 0.32477 0.3056 0.32431 0.31367 0.325 C 0.31862 0.32431 0.32396 0.32662 0.32852 0.32315 C 0.33008 0.32176 0.32682 0.31736 0.32526 0.31551 C 0.32344 0.31343 0.32109 0.3132 0.31901 0.31181 C 0.31719 0.31065 0.31537 0.30949 0.31367 0.3081 C 0.31224 0.30695 0.31094 0.30533 0.30951 0.3044 C 0.30807 0.30347 0.30664 0.30301 0.30521 0.30255 C 0.30313 0.30162 0.30104 0.30116 0.29896 0.30046 C 0.29648 0.29977 0.29401 0.29954 0.29154 0.29861 C 0.28906 0.29769 0.28659 0.29607 0.28412 0.29491 C 0.28333 0.29306 0.27943 0.2831 0.27773 0.28171 C 0.27513 0.27963 0.27214 0.27963 0.26927 0.27801 L 0.26615 0.27616 L 0.26615 0.27616 " pathEditMode="relative" ptsTypes="AAAAAAAAAAAAAAAAAAAAAAAAAAAAAAAAAAAAAAAAAAAAAAAAAAAAAAAAAAAAAAAAAAAAAAAAAAAAAAAAAAAAAAAAAAAAAAAAAAAAAAAAAAAAAAAAAAAAAAAAAAAAAAAAAAAAAAAAAAAAAAAAAAAAAAAAAAAAAAAAAAAAAAAAAAAAAAAAAAAAAAA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75E-6 7.77778E-6 L 3.75E-6 7.77778E-6 C -0.00326 -0.00185 -0.00651 -0.003 -0.00951 -0.00555 C -0.01094 -0.00671 -0.01172 -0.00925 -0.01276 -0.0111 C -0.01433 -0.01458 -0.01602 -0.0206 -0.01693 -0.0243 C -0.01732 -0.02615 -0.01758 -0.02823 -0.01797 -0.03009 C -0.01862 -0.03263 -0.0194 -0.03495 -0.02006 -0.03749 C -0.0198 -0.04745 -0.01967 -0.05763 -0.01901 -0.06759 C -0.01862 -0.07476 -0.01758 -0.07708 -0.01485 -0.08263 C -0.01355 -0.08518 -0.01224 -0.08796 -0.01055 -0.09004 C -0.00808 -0.09351 -0.00521 -0.09444 -0.00222 -0.09583 C 0.00338 -0.09791 0.00429 -0.09791 0.01054 -0.09953 C 0.0108 -0.0993 0.02239 -0.09837 0.02526 -0.09583 C 0.02682 -0.09421 0.02812 -0.09189 0.02955 -0.09004 C 0.0306 -0.08703 0.0319 -0.08402 0.03268 -0.08078 C 0.03372 -0.07592 0.03385 -0.0706 0.03476 -0.06573 C 0.03737 -0.05185 0.03632 -0.05833 0.03802 -0.04698 C 0.03724 -0.03749 0.03724 -0.02777 0.0358 -0.01874 C 0.03502 -0.01319 0.03307 -0.00879 0.03164 -0.0037 C 0.02656 0.01436 0.03294 -0.0081 0.0263 0.0132 C 0.02565 0.01575 0.025 0.01829 0.02422 0.02061 C 0.02187 0.02778 0.01679 0.04144 0.01679 0.04144 C 0.01601 0.04769 0.01549 0.05232 0.01367 0.05834 C 0.0125 0.06228 0.0108 0.06575 0.0095 0.06945 C 0.00455 0.08311 0.00846 0.07524 0.00208 0.08635 C 0.00169 0.0889 0.00182 0.0919 0.00104 0.09399 C 0.00026 0.09584 -0.00118 0.0963 -0.00222 0.09769 C -0.00326 0.09931 -0.00417 0.10186 -0.00534 0.10325 C -0.00756 0.10626 -0.01016 0.10741 -0.01276 0.10903 C -0.01407 0.11089 -0.01537 0.1132 -0.01693 0.11459 C -0.01862 0.11621 -0.02045 0.11737 -0.02227 0.11829 C -0.02539 0.12015 -0.02969 0.1213 -0.03282 0.12223 C -0.03985 0.12084 -0.04766 0.12454 -0.05391 0.11829 C -0.05899 0.11343 -0.05977 0.10024 -0.06342 0.09214 C -0.06589 0.08635 -0.06875 0.08126 -0.07084 0.07524 C -0.07448 0.06436 -0.07578 0.05302 -0.07826 0.04144 C -0.07917 0.03681 -0.08034 0.03265 -0.08138 0.02825 C -0.08203 0.022 -0.08399 0.01575 -0.08347 0.0095 C -0.08282 7.77778E-6 -0.08243 -0.00948 -0.08138 -0.01874 C -0.08099 -0.02198 -0.07982 -0.02499 -0.0793 -0.028 C -0.075 -0.05069 -0.08308 -0.01527 -0.075 -0.04698 C -0.07422 -0.04999 -0.07383 -0.05323 -0.07292 -0.05624 C -0.07201 -0.05902 -0.07084 -0.06134 -0.0698 -0.06388 C -0.06901 -0.06573 -0.06836 -0.06759 -0.06771 -0.06944 C -0.06576 -0.07939 -0.06784 -0.07129 -0.06342 -0.08078 C -0.05938 -0.08911 -0.06342 -0.08472 -0.05703 -0.09374 C -0.05118 -0.10208 -0.05196 -0.09976 -0.04649 -0.10509 C -0.03907 -0.11249 -0.04388 -0.10925 -0.03802 -0.11272 C -0.03672 -0.11458 -0.03503 -0.11597 -0.03386 -0.11828 C -0.03256 -0.12106 -0.0319 -0.12476 -0.03073 -0.12754 C -0.02982 -0.12985 -0.02852 -0.13147 -0.02748 -0.13333 C -0.02722 -0.13634 -0.02683 -0.13958 -0.02644 -0.14259 C -0.02618 -0.14467 -0.02539 -0.14629 -0.02539 -0.14837 C -0.02539 -0.15393 -0.02565 -0.15972 -0.02644 -0.16527 C -0.02748 -0.17222 -0.03008 -0.17916 -0.03177 -0.18587 C -0.03737 -0.20833 -0.02995 -0.18194 -0.03698 -0.20462 C -0.03776 -0.20717 -0.03815 -0.20995 -0.03907 -0.21226 C -0.04206 -0.21828 -0.04584 -0.22291 -0.04857 -0.22916 C -0.05039 -0.2331 -0.05352 -0.2405 -0.05599 -0.24397 C -0.05808 -0.24675 -0.06029 -0.24884 -0.06237 -0.25161 C -0.0642 -0.25393 -0.06576 -0.25694 -0.06771 -0.25902 C -0.07305 -0.26527 -0.07631 -0.2655 -0.08243 -0.27036 C -0.09115 -0.27708 -0.09024 -0.27893 -0.09935 -0.28356 C -0.1017 -0.28472 -0.1125 -0.28703 -0.11407 -0.28726 C -0.11654 -0.28842 -0.11901 -0.29004 -0.12149 -0.29097 C -0.12435 -0.29212 -0.12722 -0.29212 -0.12995 -0.29282 C -0.13203 -0.29351 -0.13425 -0.29421 -0.13633 -0.29467 C -0.14297 -0.29421 -0.14987 -0.29536 -0.15638 -0.29282 C -0.15834 -0.29212 -0.15886 -0.28726 -0.16055 -0.28541 C -0.16315 -0.28263 -0.16628 -0.28171 -0.16901 -0.27985 C -0.17487 -0.26272 -0.1694 -0.27708 -0.17956 -0.25717 C -0.18321 -0.25022 -0.1875 -0.23842 -0.19011 -0.23101 C -0.19636 -0.21342 -0.19323 -0.22152 -0.19753 -0.20092 C -0.20026 -0.18796 -0.20105 -0.1868 -0.20495 -0.17453 C -0.20599 -0.16828 -0.2073 -0.16064 -0.20808 -0.15393 C -0.20847 -0.15092 -0.20886 -0.14768 -0.20912 -0.14444 C -0.20847 -0.13772 -0.20821 -0.13055 -0.20703 -0.12384 C -0.20677 -0.12175 -0.20534 -0.12036 -0.20495 -0.11828 C -0.2043 -0.11527 -0.20482 -0.11157 -0.20391 -0.10879 C -0.20261 -0.10509 -0.20026 -0.10277 -0.19857 -0.09953 C -0.19649 -0.09513 -0.19453 -0.0905 -0.19232 -0.08634 C -0.18959 -0.08171 -0.18633 -0.078 -0.18386 -0.07314 C -0.18177 -0.06921 -0.18073 -0.06365 -0.17852 -0.05995 C -0.17318 -0.05138 -0.15977 -0.0361 -0.15326 -0.0243 C -0.1444 -0.00879 -0.14896 -0.01504 -0.14258 0.00186 C -0.14063 0.00718 -0.13802 0.01158 -0.13633 0.0169 C -0.13451 0.02223 -0.13334 0.02825 -0.13203 0.0338 C -0.13099 0.0389 -0.12982 0.04376 -0.12891 0.04885 C -0.128 0.0544 -0.12748 0.06019 -0.12683 0.06575 C -0.12618 0.07084 -0.12539 0.0757 -0.12474 0.08079 C -0.12448 0.08334 -0.12253 0.11505 -0.12253 0.11644 C -0.12331 0.13265 -0.12578 0.14839 -0.12891 0.16343 C -0.12982 0.16783 -0.13086 0.17246 -0.13203 0.17663 C -0.13464 0.18519 -0.14571 0.20973 -0.14688 0.21228 C -0.1487 0.21644 -0.15443 0.22848 -0.15743 0.23288 C -0.16016 0.23704 -0.16289 0.24075 -0.16589 0.24422 C -0.16823 0.247 -0.17084 0.24885 -0.17331 0.25163 C -0.178 0.25718 -0.18177 0.26552 -0.18698 0.26853 C -0.18907 0.26991 -0.19128 0.27107 -0.19336 0.27246 C -0.19792 0.27547 -0.20235 0.27964 -0.20703 0.28172 L -0.22709 0.29121 C -0.24336 0.29052 -0.25951 0.29098 -0.27578 0.28936 C -0.28021 0.2889 -0.28151 0.28056 -0.28412 0.27616 C -0.28607 0.27315 -0.28842 0.2713 -0.2905 0.26853 C -0.29766 0.25927 -0.29427 0.26297 -0.30105 0.25163 C -0.30352 0.24792 -0.30586 0.24399 -0.30847 0.24052 C -0.31042 0.23774 -0.31276 0.23565 -0.31485 0.23288 C -0.31732 0.22964 -0.3211 0.22431 -0.32331 0.21968 C -0.3362 0.1926 -0.32735 0.2088 -0.3349 0.19538 C -0.33555 0.19167 -0.3362 0.18774 -0.33698 0.18403 C -0.33763 0.18103 -0.33855 0.17802 -0.33907 0.17478 C -0.33959 0.17177 -0.33972 0.16829 -0.34011 0.16528 C -0.34076 0.16158 -0.34167 0.15788 -0.34232 0.15417 C -0.34349 0.14538 -0.34427 0.13658 -0.34545 0.12778 C -0.34662 0.11829 -0.34883 0.10533 -0.34961 0.09584 C -0.35052 0.08589 -0.35065 0.0757 -0.35183 0.06575 C -0.35274 0.05695 -0.35443 0.04815 -0.35599 0.03959 C -0.35873 0.02501 -0.3573 0.03195 -0.36016 0.01876 C -0.36055 0.01505 -0.36094 0.01135 -0.36133 0.00765 C -0.36172 0.00186 -0.36159 -0.00393 -0.36237 -0.00925 C -0.36263 -0.01157 -0.36381 -0.01319 -0.36446 -0.01504 L -0.36654 -0.03009 C -0.36693 -0.0324 -0.36706 -0.03518 -0.36758 -0.03749 L -0.36967 -0.04698 C -0.3694 -0.06064 -0.36927 -0.07453 -0.36862 -0.08819 C -0.36836 -0.09536 -0.36745 -0.10254 -0.3655 -0.10879 C -0.36433 -0.11272 -0.36263 -0.11643 -0.36133 -0.12013 C -0.35912 -0.14259 -0.36185 -0.12013 -0.35703 -0.14259 C -0.35612 -0.14698 -0.35573 -0.15138 -0.35495 -0.15578 C -0.3543 -0.15995 -0.35261 -0.16782 -0.35183 -0.17083 C -0.35118 -0.17291 -0.35026 -0.17453 -0.34961 -0.17638 C -0.34961 -0.17638 -0.34532 -0.19374 -0.34336 -0.19722 C -0.34245 -0.19884 -0.34128 -0.19999 -0.34011 -0.20092 C -0.33815 -0.20254 -0.33594 -0.2037 -0.33386 -0.20462 C -0.32891 -0.20671 -0.32891 -0.20694 -0.32331 -0.20833 C -0.31758 -0.20972 -0.31198 -0.21064 -0.30638 -0.21226 C -0.27787 -0.2199 -0.3125 -0.21272 -0.28633 -0.21782 L -0.20391 -0.21597 C -0.20039 -0.21573 -0.19688 -0.21481 -0.19336 -0.21411 C -0.18125 -0.21157 -0.1875 -0.21203 -0.17331 -0.21018 C -0.16758 -0.20948 -0.16198 -0.20925 -0.15638 -0.20833 C -0.15313 -0.20786 -0.15 -0.20694 -0.14688 -0.20647 C -0.13881 -0.20555 -0.1306 -0.20555 -0.12253 -0.20462 C -0.11797 -0.20416 -0.11342 -0.20323 -0.10886 -0.20277 C -0.09974 -0.20185 -0.0905 -0.20161 -0.08138 -0.20092 L -0.02956 -0.20277 C -0.02357 -0.203 -0.01771 -0.20462 -0.01172 -0.20462 C 0.00494 -0.20462 0.02148 -0.20347 0.03802 -0.20277 C 0.0401 -0.20208 0.04218 -0.20138 0.04427 -0.20092 C 0.04856 -0.19999 0.05273 -0.19976 0.05703 -0.19907 C 0.05872 -0.1986 0.06666 -0.19606 0.06862 -0.19536 C 0.07109 -0.19421 0.07356 -0.19305 0.07604 -0.19143 C 0.07747 -0.1905 0.07877 -0.18888 0.0802 -0.18772 C 0.08229 -0.18634 0.0845 -0.18518 0.08658 -0.18402 C 0.10247 -0.16134 0.07994 -0.19143 0.09922 -0.17268 C 0.10104 -0.17106 0.10169 -0.16689 0.10351 -0.16527 C 0.1082 -0.16064 0.11354 -0.15833 0.11823 -0.15393 C 0.12226 -0.15022 0.12591 -0.1449 0.12981 -0.14073 C 0.13398 -0.13657 0.13854 -0.13425 0.14257 -0.12962 C 0.19856 -0.06388 0.15573 -0.11296 0.18372 -0.07314 C 0.18711 -0.06851 0.19101 -0.06481 0.19427 -0.05995 C 0.21901 -0.0243 0.18177 -0.07268 0.20807 -0.03935 C 0.20872 -0.0368 0.20911 -0.03402 0.21015 -0.03194 C 0.21445 -0.02314 0.22057 -0.01735 0.22382 -0.0074 C 0.22487 -0.00439 0.22591 -0.00092 0.22708 0.00186 C 0.23346 0.01806 0.23528 0.01876 0.24075 0.03565 C 0.24166 0.03866 0.24205 0.04214 0.24283 0.04515 C 0.24752 0.06135 0.24349 0.03357 0.24922 0.06945 C 0.24987 0.07385 0.25078 0.07825 0.2513 0.08265 C 0.25208 0.0882 0.2526 0.09399 0.25351 0.09954 C 0.25351 0.09954 0.25612 0.11366 0.25664 0.11644 C 0.25703 0.11829 0.25742 0.12015 0.25768 0.12223 C 0.25807 0.12454 0.25833 0.12709 0.25872 0.12964 C 0.25898 0.13149 0.2595 0.13334 0.25976 0.13519 C 0.26276 0.15487 0.26028 0.14468 0.26406 0.15788 C 0.26432 0.16042 0.26484 0.16274 0.2651 0.16528 C 0.26692 0.18612 0.26627 0.19306 0.2651 0.21783 C 0.26497 0.22038 0.26432 0.22292 0.26406 0.22547 C 0.26367 0.22848 0.26328 0.23172 0.26302 0.23473 C 0.26263 0.24167 0.2625 0.24862 0.26185 0.25556 C 0.26172 0.25741 0.26119 0.25927 0.2608 0.26112 C 0.26041 0.26366 0.26015 0.26621 0.25976 0.26853 C 0.25794 0.28033 0.2582 0.27894 0.25664 0.28751 C 0.25625 0.29306 0.25599 0.29862 0.2556 0.3044 C 0.25533 0.30741 0.25468 0.31042 0.25455 0.31366 C 0.25364 0.32501 0.25325 0.33635 0.25234 0.34746 C 0.25221 0.35001 0.25195 0.35255 0.2513 0.3551 C 0.25078 0.35718 0.24974 0.35857 0.24922 0.36065 C 0.24869 0.36251 0.24882 0.36482 0.24817 0.36621 C 0.24739 0.36806 0.24609 0.36876 0.24505 0.36991 C 0.24153 0.36945 0.23763 0.37084 0.23437 0.36806 C 0.23307 0.36714 0.23333 0.36065 0.23333 0.36065 L 0.23333 0.36065 " pathEditMode="relative" ptsTypes="AAAAAAAAAAAAAAAAAAAAAAAAAAAAAAAAAAAAAAAAAAAAAAAAAAAAAAAAAAAAAAAAAAAAAAAAAAAAAAAAAAAAAAAAAAAAAAAAAAAAAAAAAAAAAAAAAAAAAAAAAAAAAAAAAAAAAAAAAAAAAAAAAAAAAAAAAAAAAAAAAAAAAAAAAAAAAAAAAAAAAAAAAAAAAAAAA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45833E-6 -2.96296E-6 L 1.45833E-6 -2.96296E-6 C 0.00143 -0.0081 0.00403 -0.02129 0.0052 -0.03009 C 0.00573 -0.03379 0.00599 -0.0375 0.00625 -0.04143 C 0.00599 -0.05208 0.00612 -0.06273 0.0052 -0.07337 C 0.00507 -0.07546 0.00364 -0.07685 0.00312 -0.07893 C 0.00104 -0.08726 0.00312 -0.08472 0.00104 -0.09212 C 0.00013 -0.09537 -0.00105 -0.09837 -0.00222 -0.10138 C -0.00287 -0.10347 -0.00365 -0.10509 -0.0043 -0.10717 C -0.00651 -0.11504 -0.00339 -0.11157 -0.00847 -0.11458 C -0.0099 -0.11666 -0.01524 -0.12523 -0.01797 -0.12777 C -0.01953 -0.12916 -0.02435 -0.13217 -0.02644 -0.13333 C -0.02787 -0.13402 -0.0293 -0.13472 -0.03073 -0.13518 C -0.0362 -0.13472 -0.04922 -0.13726 -0.05599 -0.12962 C -0.05834 -0.12708 -0.06042 -0.12361 -0.06237 -0.12013 C -0.06563 -0.11481 -0.07188 -0.10324 -0.07188 -0.10324 C -0.07266 -0.10023 -0.07344 -0.09722 -0.07396 -0.09398 C -0.075 -0.08842 -0.07565 -0.08078 -0.07618 -0.07523 C -0.07461 -0.05648 -0.07631 -0.06759 -0.07292 -0.05439 C -0.07006 -0.04328 -0.06745 -0.03171 -0.06446 -0.0206 C -0.06394 -0.01875 -0.06315 -0.01689 -0.06237 -0.01504 C -0.0586 -0.00601 -0.05547 0.00209 -0.05078 0.00926 C -0.0448 0.01875 -0.04857 0.01181 -0.04232 0.01875 C -0.03815 0.02338 -0.03503 0.03079 -0.02969 0.03195 L -0.02019 0.0338 C -0.01901 0.0345 -0.0181 0.03519 -0.01693 0.03565 C -0.01524 0.03635 -0.01342 0.03681 -0.01172 0.0375 C -0.00847 0.03866 -0.00534 0.03982 -0.00222 0.04121 C 0.00768 0.04561 -0.00977 0.04051 0.00846 0.04514 C 0.01406 0.04838 0.01432 0.04792 0.01901 0.05255 C 0.0207 0.0544 0.02278 0.05579 0.02422 0.05811 C 0.0302 0.0676 0.03554 0.07825 0.04114 0.0882 L 0.05169 0.10695 C 0.05377 0.10973 0.05755 0.11436 0.05911 0.11829 C 0.06289 0.12801 0.06562 0.13889 0.06966 0.14838 C 0.07174 0.15325 0.07408 0.15811 0.07604 0.16343 C 0.07903 0.1713 0.08281 0.17871 0.0845 0.18774 C 0.08789 0.20602 0.08242 0.17778 0.08763 0.20093 C 0.09283 0.22408 0.08685 0.20209 0.09192 0.21968 C 0.09114 0.23288 0.09166 0.2463 0.08971 0.25903 C 0.08867 0.26621 0.0858 0.272 0.08346 0.27801 C 0.07994 0.28658 0.07669 0.29584 0.07278 0.30417 C 0.07148 0.30741 0.06992 0.31042 0.06862 0.31366 C 0.06666 0.31806 0.06536 0.32408 0.06224 0.32686 C 0.05898 0.32963 0.0552 0.33056 0.05169 0.33241 C 0.04244 0.3294 0.02291 0.32524 0.01158 0.31737 C -0.02748 0.29005 -0.00222 0.30834 -0.01797 0.29283 C -0.02006 0.29098 -0.0224 0.28959 -0.02435 0.28727 C -0.02943 0.28149 -0.04102 0.26042 -0.04232 0.25718 C -0.07618 0.17987 -0.04584 0.25163 -0.06237 0.20834 C -0.06576 0.19954 -0.06993 0.19144 -0.07292 0.18218 C -0.0806 0.15834 -0.08711 0.13334 -0.09414 0.1088 C -0.09701 0.09838 -0.09948 0.08727 -0.10248 0.07686 C -0.10573 0.06644 -0.10899 0.05579 -0.11198 0.04514 C -0.11498 0.0345 -0.1168 0.02292 -0.12045 0.0132 C -0.13438 -0.02361 -0.14649 -0.05046 -0.16381 -0.07893 C -0.17461 -0.09652 -0.17722 -0.09861 -0.1892 -0.11273 C -0.19922 -0.12453 -0.20365 -0.13217 -0.21563 -0.13703 C -0.22006 -0.13888 -0.22474 -0.13842 -0.2293 -0.13912 C -0.23776 -0.13703 -0.24649 -0.1375 -0.25469 -0.13333 C -0.26237 -0.12962 -0.26993 -0.1162 -0.27578 -0.10717 C -0.27865 -0.09583 -0.2849 -0.075 -0.28425 -0.06203 C -0.28321 -0.04212 -0.2806 -0.02245 -0.27683 -0.0037 C -0.27552 0.00301 -0.27162 0.00718 -0.2694 0.0132 C -0.2681 0.01667 -0.26758 0.02084 -0.26628 0.02431 C -0.26211 0.03496 -0.25925 0.03797 -0.25469 0.047 C -0.25209 0.05186 -0.24961 0.05672 -0.24727 0.06204 C -0.24506 0.0669 -0.24336 0.07246 -0.24089 0.07686 C -0.23815 0.08195 -0.23464 0.08565 -0.23138 0.09005 C -0.22396 0.11505 -0.21667 0.14028 -0.20925 0.16528 C -0.20925 0.16528 -0.20078 0.19144 -0.20078 0.19144 C -0.1987 0.19792 -0.19636 0.20394 -0.1944 0.21042 C -0.19232 0.21713 -0.18985 0.22385 -0.18815 0.23102 C -0.18672 0.23704 -0.18633 0.24375 -0.1849 0.24977 C -0.17331 0.30116 -0.18256 0.25325 -0.17865 0.27408 C -0.17761 0.28588 -0.17644 0.29375 -0.17865 0.30602 C -0.1806 0.31713 -0.18933 0.32663 -0.19336 0.33241 C -0.20065 0.3426 -0.19675 0.33774 -0.20495 0.34746 C -0.21172 0.34561 -0.21849 0.34445 -0.22513 0.34167 C -0.22631 0.34121 -0.22709 0.33913 -0.22826 0.33797 C -0.23203 0.33473 -0.23607 0.33218 -0.23985 0.32871 C -0.24284 0.32593 -0.24545 0.32223 -0.24831 0.31922 C -0.25873 0.30857 -0.25534 0.31713 -0.26836 0.29491 C -0.29375 0.25163 -0.27058 0.28149 -0.2948 0.24422 C -0.29844 0.23843 -0.30261 0.23426 -0.30638 0.22917 C -0.30886 0.2257 -0.31355 0.21505 -0.31485 0.21227 C -0.31667 0.20348 -0.31836 0.19468 -0.32019 0.18588 C -0.3211 0.18149 -0.3224 0.17732 -0.32331 0.17269 C -0.32448 0.16713 -0.32539 0.16135 -0.32657 0.15579 C -0.32852 0.14561 -0.32943 0.14514 -0.33073 0.13334 C -0.33164 0.12454 -0.33217 0.11575 -0.33282 0.10695 C -0.33321 0.10325 -0.3336 0.09954 -0.33386 0.09584 C -0.33425 0.09144 -0.33464 0.08704 -0.3349 0.08264 C -0.33425 0.0757 -0.33347 0.06875 -0.33282 0.06204 C -0.3306 0.03496 -0.33308 0.05394 -0.33073 0.0375 C -0.32904 0.00186 -0.32839 0.00186 -0.33177 -0.04699 C -0.33217 -0.05231 -0.33386 -0.05694 -0.3349 -0.06203 C -0.33607 -0.07453 -0.3362 -0.0787 -0.3392 -0.09212 C -0.34037 -0.09722 -0.34206 -0.10208 -0.34336 -0.10717 L -0.34558 -0.11458 C -0.34623 -0.11712 -0.34688 -0.11967 -0.34766 -0.12199 C -0.3487 -0.12523 -0.34961 -0.12847 -0.35078 -0.13148 C -0.3517 -0.13356 -0.35287 -0.13518 -0.35391 -0.13703 C -0.3543 -0.13958 -0.3543 -0.14236 -0.35508 -0.14467 C -0.3599 -0.15879 -0.36914 -0.175 -0.37722 -0.18217 C -0.37956 -0.18425 -0.39401 -0.19884 -0.40039 -0.20092 C -0.4043 -0.20231 -0.40821 -0.2037 -0.41211 -0.20462 C -0.41563 -0.20555 -0.41914 -0.20601 -0.42266 -0.20671 C -0.44219 -0.19791 -0.44727 -0.19791 -0.46381 -0.18402 C -0.46927 -0.17962 -0.47474 -0.17523 -0.47969 -0.16898 C -0.48685 -0.16018 -0.49232 -0.14722 -0.49974 -0.13912 C -0.50261 -0.13587 -0.5056 -0.13333 -0.50821 -0.12962 C -0.5155 -0.11944 -0.51355 -0.11921 -0.51875 -0.10717 C -0.52188 -0.1 -0.52565 -0.09398 -0.52826 -0.08634 C -0.53008 -0.08148 -0.53217 -0.07685 -0.5336 -0.07129 C -0.53503 -0.06597 -0.53672 -0.05439 -0.53672 -0.05439 C -0.53503 -0.03819 -0.5336 -0.02175 -0.53151 -0.00555 C -0.528 0.01991 -0.52813 0.00788 -0.52409 0.02616 C -0.52357 0.02871 -0.52357 0.03149 -0.52305 0.0338 C -0.5211 0.04144 -0.51875 0.04885 -0.51667 0.05625 C -0.51563 0.05996 -0.51498 0.06436 -0.51355 0.0676 C -0.50886 0.07755 -0.50378 0.08681 -0.49974 0.09769 C -0.4948 0.11088 -0.49766 0.10649 -0.49232 0.11274 C -0.49206 0.11575 -0.4918 0.11899 -0.49128 0.122 C -0.49063 0.12639 -0.48959 0.13079 -0.4892 0.13519 C -0.48907 0.13612 -0.48907 0.15556 -0.48711 0.16158 C -0.48308 0.17362 -0.47735 0.18403 -0.47435 0.19723 C -0.4737 0.20024 -0.47305 0.20348 -0.47227 0.20649 C -0.47162 0.20903 -0.47071 0.21135 -0.47019 0.21413 C -0.46901 0.21968 -0.46836 0.22547 -0.46706 0.23102 C -0.46524 0.2382 -0.46276 0.24468 -0.46068 0.25163 C -0.46029 0.25579 -0.45951 0.26575 -0.4586 0.27038 C -0.45769 0.27477 -0.45638 0.27917 -0.45534 0.28357 C -0.45612 0.29607 -0.45664 0.30857 -0.45756 0.32107 C -0.45769 0.32315 -0.45821 0.32477 -0.4586 0.32686 C -0.45899 0.32917 -0.45925 0.33172 -0.45964 0.33426 C -0.46055 0.33982 -0.46081 0.3463 -0.46276 0.35116 C -0.46381 0.35371 -0.46511 0.35602 -0.46602 0.35857 C -0.46693 0.36158 -0.46719 0.36505 -0.4681 0.36806 C -0.47097 0.37825 -0.47227 0.37917 -0.47657 0.38866 C -0.47761 0.39121 -0.47839 0.39422 -0.47969 0.3963 C -0.48164 0.39931 -0.48399 0.40116 -0.48607 0.40371 C -0.4875 0.40556 -0.48881 0.40741 -0.49024 0.4095 C -0.49831 0.40811 -0.50651 0.40741 -0.51459 0.40556 C -0.51771 0.40487 -0.52123 0.40463 -0.52409 0.40186 C -0.52735 0.39885 -0.52969 0.39329 -0.53256 0.38866 C -0.5336 0.38704 -0.53477 0.38519 -0.53568 0.38311 C -0.53985 0.37292 -0.53542 0.37477 -0.5431 0.36436 C -0.54427 0.36274 -0.54584 0.36297 -0.54727 0.3625 C -0.54805 0.35996 -0.54831 0.35695 -0.54935 0.35487 C -0.55052 0.35301 -0.553 0.35371 -0.55365 0.35116 C -0.55599 0.34167 -0.55651 0.33102 -0.55782 0.32107 C -0.5586 0.31112 -0.5599 0.30116 -0.56003 0.29098 C -0.56016 0.26922 -0.56029 0.24723 -0.55899 0.22524 C -0.55847 0.21806 -0.55599 0.21158 -0.55469 0.20463 C -0.55417 0.20163 -0.55404 0.19838 -0.55365 0.19538 C -0.55339 0.19283 -0.553 0.19028 -0.55261 0.18774 C -0.55222 0.18588 -0.55209 0.1838 -0.55157 0.18218 C -0.55065 0.1794 -0.54935 0.17732 -0.54831 0.17454 C -0.54584 0.16806 -0.54558 0.16413 -0.54206 0.1595 C -0.54076 0.15788 -0.5392 0.15718 -0.53776 0.15579 C -0.53672 0.15463 -0.53581 0.15301 -0.53464 0.15209 C -0.52865 0.14723 -0.52722 0.147 -0.52201 0.14468 C -0.51628 0.14653 -0.51042 0.147 -0.50508 0.15024 C -0.50287 0.15139 -0.50157 0.15533 -0.49974 0.15764 C -0.49414 0.16482 -0.48855 0.17153 -0.48282 0.17848 C -0.47995 0.18195 -0.47813 0.1875 -0.47552 0.19144 C -0.47071 0.19885 -0.46511 0.2044 -0.46068 0.21227 C -0.44883 0.23334 -0.44649 0.23913 -0.43008 0.25718 C -0.42813 0.25926 -0.42006 0.26181 -0.41732 0.26297 C -0.41107 0.26227 -0.40469 0.26227 -0.39831 0.26112 C -0.39545 0.26042 -0.39271 0.25857 -0.38985 0.25718 C -0.36328 0.24375 -0.38698 0.25463 -0.36771 0.24607 L -0.34662 0.22732 C -0.34336 0.22431 -0.33998 0.22176 -0.33711 0.21783 C -0.33151 0.21042 -0.32487 0.20417 -0.32123 0.19329 C -0.31524 0.17593 -0.31888 0.18727 -0.31172 0.15764 C -0.30925 0.11713 -0.3086 0.11227 -0.3086 0.06575 C -0.3086 0.01181 -0.30743 -0.01157 -0.31381 -0.05833 C -0.31498 -0.06643 -0.3211 -0.09259 -0.32331 -0.09953 C -0.32969 -0.11944 -0.33763 -0.1375 -0.34336 -0.15787 C -0.35196 -0.18819 -0.35326 -0.19768 -0.37513 -0.22361 C -0.3793 -0.22847 -0.38386 -0.23287 -0.38776 -0.23865 C -0.3948 -0.24861 -0.4 -0.26273 -0.40782 -0.27037 C -0.44545 -0.30694 -0.42474 -0.28912 -0.47969 -0.32685 C -0.4836 -0.32939 -0.48724 -0.33333 -0.49128 -0.33425 L -0.50612 -0.33796 C -0.51875 -0.3368 -0.53164 -0.33796 -0.54414 -0.33425 C -0.54688 -0.33356 -0.54818 -0.32777 -0.55052 -0.325 C -0.55743 -0.31643 -0.56485 -0.30949 -0.57162 -0.30046 C -0.57826 -0.29189 -0.58594 -0.28425 -0.59063 -0.27245 C -0.59948 -0.24976 -0.60456 -0.23796 -0.61276 -0.21041 C -0.62032 -0.18541 -0.62214 -0.17615 -0.62552 -0.15208 C -0.62943 -0.12337 -0.63711 -0.06574 -0.63711 -0.06574 C -0.63842 -0.01759 -0.63894 -0.02268 -0.63711 0.03565 C -0.63698 0.03936 -0.63295 0.05232 -0.63282 0.05255 C -0.63217 0.06065 -0.63151 0.06875 -0.63073 0.07686 C -0.63047 0.0801 -0.62995 0.08311 -0.62969 0.08635 C -0.6293 0.09144 -0.62917 0.0963 -0.62865 0.10139 C -0.6267 0.12153 -0.62644 0.12315 -0.62448 0.13704 C -0.62409 0.14399 -0.6237 0.15093 -0.62331 0.15764 C -0.62292 0.16713 -0.62279 0.17663 -0.62227 0.18588 C -0.62214 0.19028 -0.62162 0.19468 -0.62123 0.19908 C -0.62097 0.20973 -0.62019 0.22038 -0.62019 0.23102 C -0.62019 0.23288 -0.62123 0.23473 -0.62123 0.23658 C -0.62123 0.25325 -0.62084 0.25463 -0.61914 0.26667 C -0.62019 0.27477 -0.62136 0.28288 -0.62227 0.29098 C -0.62305 0.29746 -0.62396 0.3132 -0.62448 0.31922 C -0.62552 0.33172 -0.625 0.325 -0.62657 0.33426 C -0.62696 0.33681 -0.62722 0.33936 -0.62761 0.34167 C -0.62826 0.34561 -0.62917 0.34931 -0.62969 0.35301 C -0.63008 0.35556 -0.63008 0.35834 -0.63073 0.36065 C -0.6319 0.36459 -0.6336 0.36806 -0.63503 0.37176 C -0.63568 0.37362 -0.63594 0.37663 -0.63711 0.37755 L -0.64024 0.3794 L -0.64232 0.3794 " pathEditMode="relative" ptsTypes="AAAAAAAAAAAAAAAAAAAAAAAAAAAAAAAAAAAAAAAAAAAAAAAAAAAAAAAAAAAAAAAAAAAAAAAAAAAAAAAAAAAAAAAAAAAAAAAAAAAAAAAAAAAAAAAAAAAAAAAAAAAAAAAAAAAAAAAAAAAAAAAAAAAAAAAAAAAAAAAAAAAAAAAAAAAAAAAAAAAAAAAAAAAAAAAAAAAAAAAAAAAAAAAAAAAAAAAA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71599" y="1069340"/>
            <a:ext cx="9872871" cy="5010184"/>
          </a:xfrm>
        </p:spPr>
        <p:txBody>
          <a:bodyPr>
            <a:normAutofit/>
          </a:bodyPr>
          <a:lstStyle/>
          <a:p>
            <a:r>
              <a:rPr lang="cs-CZ" sz="1800" b="1" dirty="0"/>
              <a:t>Vyber dopravní prostředek a pojmenuj ho. Najdi správnou garáž a přetažením obrázku zaparkuj.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5938" y="1645513"/>
            <a:ext cx="1863745" cy="115028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6435" y="1629496"/>
            <a:ext cx="1863745" cy="118231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5809" y="1581447"/>
            <a:ext cx="1863745" cy="109786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92111" y="1645513"/>
            <a:ext cx="1863745" cy="114445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3666" y="3722393"/>
            <a:ext cx="1863745" cy="112989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14083" y="2997732"/>
            <a:ext cx="1863745" cy="107165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6435" y="3728990"/>
            <a:ext cx="1863745" cy="1182313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14082" y="4372924"/>
            <a:ext cx="1863745" cy="109786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9723" y="2919106"/>
            <a:ext cx="1863745" cy="115028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9724" y="4264817"/>
            <a:ext cx="1863745" cy="1144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656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66667E-6 2.59259E-6 L 6.66667E-6 2.59259E-6 C 0.00183 -0.00486 0.00313 -0.01065 0.00535 -0.01505 C 0.00912 -0.02222 0.01147 -0.02246 0.01589 -0.02431 C 0.01732 -0.02616 0.0185 -0.02894 0.02019 -0.03009 C 0.02214 -0.03148 0.02436 -0.03102 0.02644 -0.03195 C 0.02761 -0.03241 0.02852 -0.0331 0.02969 -0.0338 C 0.03308 -0.03542 0.03555 -0.03611 0.0392 -0.0375 L 0.08139 -0.03565 C 0.08464 -0.03542 0.0991 -0.03033 0.1004 -0.03009 C 0.11173 -0.02662 0.10391 -0.02986 0.11199 -0.02616 C 0.11641 -0.0206 0.11654 -0.0213 0.11941 -0.0132 C 0.12032 -0.01065 0.12058 -0.00787 0.12149 -0.00556 C 0.1224 -0.00347 0.12384 -0.00208 0.12475 2.59259E-6 C 0.12566 0.00208 0.13126 0.01736 0.13217 0.0206 C 0.13751 0.04167 0.13139 0.0243 0.13634 0.0375 C 0.13673 0.0419 0.13699 0.04629 0.13738 0.05069 C 0.13777 0.05463 0.13868 0.05833 0.13842 0.06204 C 0.1379 0.06875 0.1349 0.08217 0.13217 0.08842 C 0.12982 0.09305 0.12683 0.09653 0.12475 0.10139 C 0.12371 0.10393 0.12292 0.10694 0.12149 0.10903 C 0.11928 0.11204 0.11667 0.11412 0.1142 0.11643 C 0.10886 0.12129 0.09805 0.12569 0.09415 0.12778 C 0.0836 0.1331 0.0892 0.13055 0.07722 0.13518 C 0.06238 0.13403 0.04753 0.13379 0.03282 0.13148 C 0.02735 0.13079 0.02462 0.125 0.02019 0.12014 C 0.01706 0.1169 0.01368 0.11435 0.01068 0.11088 C 0.00391 0.10278 -0.00312 0.08727 -0.00728 0.07708 L -0.019 0.04884 C -0.01965 0.04444 -0.02044 0.04028 -0.02109 0.03565 C -0.02226 0.02639 -0.02187 0.02384 -0.02317 0.01504 C -0.02382 0.01134 -0.0246 0.00764 -0.02525 0.0037 C -0.02499 -0.0132 -0.02512 -0.03009 -0.02421 -0.04699 C -0.02382 -0.0544 -0.01757 -0.06806 -0.01575 -0.0713 C -0.01301 -0.07616 -0.00924 -0.08472 -0.0052 -0.0882 C -0.00416 -0.08912 -0.00312 -0.08958 -0.00208 -0.09005 C -0.00025 -0.09097 0.00144 -0.09144 0.00326 -0.0919 C 0.00613 -0.09167 0.04454 -0.08912 0.05821 -0.08634 C 0.06316 -0.08542 0.06798 -0.08357 0.07292 -0.08264 C 0.07891 -0.08125 0.09063 -0.07963 0.09623 -0.07894 C 0.10014 -0.07685 0.10391 -0.07477 0.10782 -0.07315 C 0.11576 -0.06991 0.12019 -0.06921 0.12787 -0.06759 C 0.13035 -0.06574 0.13269 -0.0632 0.13529 -0.06181 C 0.13764 -0.06065 0.14024 -0.06088 0.14272 -0.05996 C 0.14584 -0.05903 0.1491 -0.05787 0.15222 -0.05625 C 0.15404 -0.05533 0.15561 -0.05371 0.15743 -0.05255 C 0.16485 -0.04815 0.16472 -0.04884 0.17227 -0.04699 C 0.18217 -0.04746 0.19206 -0.0463 0.20183 -0.04884 C 0.20496 -0.04954 0.2073 -0.05463 0.21029 -0.05625 L 0.21342 -0.0581 C 0.21576 -0.06088 0.21811 -0.0632 0.2198 -0.06759 C 0.22045 -0.06921 0.22045 -0.0713 0.22084 -0.07315 C 0.22214 -0.08982 0.22279 -0.09028 0.22084 -0.11065 C 0.22058 -0.11412 0.21954 -0.11713 0.21876 -0.12014 C 0.2155 -0.13264 0.21199 -0.14259 0.20717 -0.15394 C 0.20469 -0.15949 0.20326 -0.16759 0.19975 -0.17083 C 0.19831 -0.17199 0.19688 -0.17315 0.19545 -0.17454 C 0.19259 -0.17755 0.19024 -0.18218 0.18699 -0.18403 C 0.18282 -0.18658 0.17943 -0.1882 0.1754 -0.19144 C 0.17331 -0.19329 0.17136 -0.19583 0.16915 -0.19722 C 0.16706 -0.19838 0.16485 -0.19838 0.16277 -0.19908 C 0.15756 -0.20301 0.15352 -0.20671 0.14792 -0.20833 C 0.14232 -0.21019 0.131 -0.21204 0.131 -0.21204 L 0.07618 -0.20833 C 0.07397 -0.2081 0.07188 -0.20764 0.0698 -0.20648 C 0.06889 -0.20602 0.06251 -0.19722 0.06238 -0.19722 C 0.06134 -0.19583 0.06016 -0.19491 0.05925 -0.19329 C 0.05834 -0.19167 0.05313 -0.18102 0.05183 -0.17639 C 0.0491 -0.16667 0.05001 -0.16644 0.04766 -0.15579 C 0.04649 -0.15093 0.04311 -0.13982 0.04128 -0.13519 C 0.03998 -0.13195 0.03816 -0.12917 0.03699 -0.1257 C 0.03568 -0.12176 0.03542 -0.11667 0.03386 -0.11273 C 0.02774 -0.09676 0.0254 -0.09769 0.01915 -0.08449 C 0.00808 -0.06158 0.01772 -0.07639 0.0043 -0.05255 C 0.00131 -0.04722 -0.00234 -0.04306 -0.0052 -0.0375 C -0.00768 -0.03287 -0.00937 -0.02732 -0.01158 -0.02246 C -0.01393 -0.01736 -0.01666 -0.01273 -0.019 -0.00741 C -0.02083 -0.00324 -0.02226 0.00162 -0.02421 0.00579 C -0.02656 0.01042 -0.02929 0.01435 -0.03163 0.01875 C -0.03632 0.02801 -0.04075 0.0375 -0.04531 0.04699 C -0.04713 0.05069 -0.05768 0.07245 -0.05911 0.07523 C -0.06432 0.08449 -0.06926 0.09467 -0.07499 0.10324 C -0.07643 0.10555 -0.09426 0.13287 -0.09817 0.13704 C -0.11314 0.15301 -0.12577 0.16852 -0.14257 0.17847 C -0.15872 0.18796 -0.14583 0.18102 -0.16679 0.18981 C -0.18007 0.19514 -0.17942 0.19653 -0.19322 0.19907 C -0.21484 0.20324 -0.22447 0.20324 -0.24609 0.20463 C -0.25846 0.20347 -0.27083 0.20417 -0.28307 0.20092 C -0.28788 0.19977 -0.29231 0.19537 -0.29674 0.19167 C -0.3039 0.18565 -0.30976 0.17616 -0.31471 0.16528 C -0.32213 0.14907 -0.32603 0.13472 -0.32955 0.11458 C -0.33137 0.10417 -0.33228 0.09329 -0.33372 0.08264 C -0.33476 0.0331 -0.33684 0.02986 -0.32955 -0.0206 C -0.32825 -0.02986 -0.32603 -0.03889 -0.32317 -0.04699 C -0.31835 -0.06088 -0.31119 -0.07222 -0.30416 -0.08264 C -0.29934 -0.08958 -0.29478 -0.09746 -0.28932 -0.10324 C -0.28476 -0.1081 -0.27968 -0.11134 -0.2746 -0.11458 C -0.25559 -0.12593 -0.24947 -0.12847 -0.2345 -0.13519 C -0.21223 -0.13333 -0.18997 -0.13287 -0.16783 -0.12963 C -0.16106 -0.12847 -0.15455 -0.12361 -0.14778 -0.12199 C -0.13411 -0.11875 -0.12044 -0.11551 -0.10663 -0.11458 C -0.01679 -0.10833 -0.14648 -0.11783 -0.04856 -0.1088 C -0.03801 -0.10787 -0.02734 -0.10764 -0.01679 -0.10695 L 0.05496 -0.09375 C 0.06134 -0.09283 0.06772 -0.09329 0.07397 -0.0919 C 0.0793 -0.09074 0.08451 -0.08796 0.08985 -0.08634 C 0.09897 -0.08357 0.10821 -0.08171 0.11732 -0.07894 C 0.14545 -0.06968 0.156 -0.06181 0.18699 -0.04491 C 0.19272 -0.0419 0.19871 -0.04051 0.20391 -0.03565 C 0.20925 -0.03056 0.21433 -0.02523 0.2198 -0.0206 C 0.23308 -0.00949 0.24649 0.00069 0.2599 0.01134 C 0.26628 0.01643 0.27279 0.02083 0.27891 0.02639 C 0.28946 0.03565 0.30079 0.04282 0.31068 0.0544 C 0.31485 0.05949 0.31954 0.06366 0.32331 0.06944 C 0.34128 0.09745 0.35144 0.11759 0.36667 0.14653 C 0.37123 0.15532 0.37618 0.16342 0.38035 0.17292 C 0.39701 0.21018 0.39154 0.19583 0.39831 0.21412 C 0.39871 0.21736 0.39897 0.22037 0.39936 0.22361 C 0.40118 0.23588 0.40509 0.24051 0.4099 0.25347 C 0.41147 0.25787 0.41264 0.2625 0.4142 0.26667 C 0.41693 0.2743 0.42032 0.28125 0.42266 0.28935 C 0.42683 0.3044 0.42761 0.30764 0.43425 0.325 C 0.43503 0.32708 0.43634 0.3287 0.43738 0.33055 C 0.43777 0.33241 0.43816 0.33426 0.43842 0.33611 C 0.43894 0.33935 0.43894 0.34259 0.43946 0.3456 C 0.43998 0.34768 0.44089 0.3493 0.44167 0.35116 C 0.44193 0.35625 0.44206 0.36134 0.44272 0.3662 C 0.44311 0.36898 0.44428 0.37106 0.4448 0.37384 C 0.44532 0.37616 0.44558 0.3787 0.44584 0.38125 C 0.44936 0.41481 0.44649 0.39352 0.44897 0.41134 C 0.44792 0.45347 0.45053 0.44305 0.44376 0.47338 C 0.44311 0.47592 0.44259 0.4787 0.44167 0.48079 C 0.44076 0.48264 0.43946 0.4831 0.43842 0.48449 C 0.43699 0.4868 0.43581 0.48981 0.43425 0.49213 C 0.4293 0.49884 0.41798 0.50579 0.4142 0.50903 C 0.40509 0.51643 0.40678 0.5169 0.39727 0.52199 C 0.37774 0.53287 0.37709 0.53194 0.35613 0.53889 L 0.25365 0.53704 C 0.24962 0.5368 0.24584 0.5331 0.24193 0.53148 C 0.23777 0.52986 0.23347 0.52986 0.2293 0.52778 C 0.21199 0.51921 0.19454 0.51042 0.17748 0.49954 C 0.17371 0.49699 0.1698 0.49421 0.16589 0.49213 C 0.16107 0.48935 0.15118 0.48449 0.15118 0.48449 C 0.14936 0.48264 0.14753 0.48079 0.14584 0.47893 C 0.1448 0.47778 0.14363 0.47685 0.14272 0.47523 C 0.12996 0.45254 0.14727 0.47824 0.13321 0.45833 C 0.13126 0.44838 0.13334 0.45625 0.12891 0.44699 C 0.12813 0.44514 0.12761 0.44305 0.12683 0.44143 C 0.12449 0.43565 0.12201 0.42986 0.11941 0.42454 C 0.11811 0.42176 0.11654 0.41967 0.11524 0.4169 C 0.11199 0.41018 0.10938 0.40231 0.10574 0.39629 C 0.10144 0.38935 0.0974 0.38217 0.09298 0.37569 C 0.09141 0.37338 0.08933 0.37222 0.08777 0.36991 C 0.06863 0.34444 0.08725 0.3669 0.07722 0.35486 C 0.07279 0.34352 0.07787 0.35486 0.07084 0.3456 C 0.06537 0.33842 0.06134 0.32754 0.05496 0.32315 C 0.05326 0.32176 0.05144 0.32083 0.04975 0.31921 C 0.04154 0.31204 0.05131 0.31829 0.04337 0.31366 C 0.04232 0.3125 0.04128 0.31088 0.04024 0.30995 C 0.03855 0.30833 0.0366 0.30787 0.0349 0.30625 C 0.03165 0.30278 0.0254 0.29491 0.0254 0.29491 C 0.02266 0.2956 0.0198 0.29583 0.01693 0.29676 C 0.0155 0.29722 0.0142 0.29838 0.01277 0.29861 C 0.01068 0.29907 0.00847 0.29861 0.00639 0.29861 L 0.00639 0.29861 L 0.0043 0.29861 " pathEditMode="relative" ptsTypes="AAAAAAAAAAAAAAAAAAAAAAAAAAAAAAAAAAAAAAAAAAAAAAAAAAAAAAAAAAAAAAAAAAAAAAAAAAAAAAAAAAAAAAAAAAAAAAAAAAAAAAAAAAAAAAAAAAAAAAAAAAAAAAAAAAAAAAAAAAAAAAAAAAAAAAAAAAAAAAAAAAAA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9167E-6 -3.7037E-7 L -2.29167E-6 -3.7037E-7 C -0.00143 -0.00625 -0.00312 -0.01227 -0.00429 -0.01875 C -0.00494 -0.02246 -0.00481 -0.02639 -0.00533 -0.03009 C -0.00559 -0.03195 -0.00599 -0.0338 -0.00638 -0.03565 C -0.00559 -0.05833 -0.00716 -0.05949 -0.00429 -0.07315 C -0.00364 -0.07639 -0.00312 -0.07963 -0.00221 -0.08264 C -0.00143 -0.08496 -2.29167E-6 -0.08634 0.00105 -0.0882 C 0.003 -0.09908 0.00052 -0.08935 0.00625 -0.09954 C 0.00717 -0.10116 0.00756 -0.10347 0.00834 -0.10509 C 0.01042 -0.1088 0.01211 -0.10926 0.01472 -0.11065 C 0.01823 -0.11019 0.02188 -0.11065 0.02526 -0.1088 C 0.02839 -0.10741 0.03373 -0.10139 0.03373 -0.10139 C 0.03477 -0.09815 0.03568 -0.09491 0.03698 -0.0919 C 0.03816 -0.08866 0.04011 -0.08611 0.04115 -0.08264 C 0.0418 -0.08033 0.04167 -0.07755 0.04219 -0.075 C 0.04271 -0.07292 0.04375 -0.07153 0.04427 -0.06945 C 0.04519 -0.06644 0.04571 -0.0632 0.04649 -0.05996 C 0.04688 -0.0581 0.04701 -0.05625 0.04753 -0.0544 C 0.04948 -0.04722 0.05118 -0.04468 0.05274 -0.0375 C 0.05378 -0.03264 0.0543 -0.02338 0.05482 -0.01875 C 0.05638 -0.00533 0.05573 -0.01713 0.05704 -3.7037E-7 C 0.05743 0.00625 0.05769 0.0125 0.05808 0.01875 C 0.05834 0.02315 0.05873 0.02754 0.05912 0.03194 C 0.05873 0.05069 0.0586 0.06944 0.05808 0.08842 C 0.05795 0.09282 0.05769 0.09722 0.05704 0.10139 C 0.05664 0.1037 0.0556 0.10532 0.05482 0.10717 C 0.05248 0.11273 0.05066 0.11944 0.04753 0.12407 C 0.04362 0.12963 0.03998 0.13588 0.03581 0.14097 C 0.03477 0.14213 0.03386 0.14375 0.03269 0.14467 C 0.02774 0.14907 0.02566 0.14884 0.02006 0.15208 C 0.01823 0.15324 0.01654 0.15463 0.01472 0.15602 C 0.00704 0.15463 -0.00091 0.15486 -0.00846 0.15208 C -0.01002 0.15162 -0.01054 0.14838 -0.01171 0.14653 C -0.01341 0.14398 -0.01523 0.14167 -0.01692 0.13912 C -0.02239 0.13032 -0.02786 0.11898 -0.03073 0.10717 C -0.03684 0.08148 -0.03125 0.10579 -0.03593 0.08264 C -0.03658 0.07963 -0.0375 0.07662 -0.03802 0.07338 C -0.03854 0.07014 -0.03867 0.0669 -0.03919 0.06389 C -0.03971 0.06018 -0.04049 0.05648 -0.04127 0.05254 C -0.04049 0.03889 -0.04049 0.025 -0.03919 0.01134 C -0.03867 0.00717 -0.03711 0.0037 -0.03593 -3.7037E-7 C -0.03359 -0.00787 -0.03203 -0.01181 -0.02851 -0.01875 C -0.02721 -0.0213 -0.02565 -0.02361 -0.02434 -0.02616 C -0.02291 -0.02917 -0.02148 -0.03241 -0.02018 -0.03565 C -0.01901 -0.03866 -0.01849 -0.04259 -0.01692 -0.04514 C -0.01523 -0.04792 -0.01263 -0.04838 -0.01067 -0.0507 C -0.0069 -0.05509 -0.00429 -0.0632 -2.29167E-6 -0.06574 C 0.00873 -0.07083 0.00417 -0.06829 0.01368 -0.07315 C 0.02357 -0.0713 0.03347 -0.07083 0.04323 -0.06759 C 0.04532 -0.0669 0.04675 -0.06389 0.04857 -0.06204 C 0.0586 -0.0507 0.06211 -0.04792 0.06967 -0.03565 C 0.07149 -0.03264 0.07331 -0.0294 0.075 -0.02616 C 0.07709 -0.02199 0.07891 -0.0169 0.08125 -0.0132 C 0.08282 -0.01065 0.08477 -0.00926 0.08659 -0.00741 C 0.08802 -0.0044 0.08972 -0.00162 0.09076 0.00185 C 0.0918 0.00532 0.09219 0.00949 0.09297 0.01319 C 0.09414 0.01921 0.09545 0.02454 0.09714 0.03009 C 0.09818 0.03333 0.09922 0.03634 0.10026 0.03958 C 0.10066 0.0419 0.10105 0.04444 0.10131 0.04699 C 0.10183 0.05069 0.10196 0.05463 0.10248 0.05833 C 0.103 0.06273 0.1056 0.07801 0.10664 0.08264 C 0.10717 0.08518 0.10821 0.0875 0.10873 0.09028 C 0.11758 0.12963 0.10469 0.07384 0.11198 0.11273 C 0.11237 0.11481 0.11342 0.11643 0.11407 0.11829 C 0.11485 0.12083 0.11537 0.12338 0.11615 0.12592 C 0.11719 0.12917 0.11836 0.13217 0.11927 0.13518 C 0.12045 0.13889 0.12123 0.14305 0.12253 0.14653 C 0.12396 0.15069 0.12605 0.15393 0.12774 0.15787 C 0.12956 0.16204 0.13086 0.16713 0.13308 0.17106 C 0.13594 0.17592 0.13946 0.17963 0.14258 0.18403 C 0.14857 0.19282 0.15352 0.20463 0.16055 0.21042 C 0.16433 0.21342 0.16836 0.21643 0.17214 0.21991 C 0.18138 0.22801 0.19701 0.24653 0.20912 0.24792 L 0.22605 0.24977 C 0.23047 0.25185 0.23373 0.2537 0.23868 0.2537 C 0.24258 0.2537 0.24649 0.25231 0.25026 0.25162 C 0.25131 0.2493 0.25235 0.24653 0.25352 0.24421 C 0.25443 0.24213 0.25586 0.24074 0.25664 0.23866 C 0.25769 0.23565 0.25795 0.23217 0.25873 0.22917 C 0.2655 0.20301 0.25886 0.23148 0.26407 0.20856 C 0.26433 0.20162 0.26446 0.19467 0.26511 0.18796 C 0.2655 0.18403 0.2668 0.18055 0.26719 0.17662 C 0.26823 0.16667 0.26927 0.14653 0.26927 0.14653 C 0.26901 0.13472 0.26888 0.12268 0.26823 0.11088 C 0.26797 0.10417 0.26615 0.10023 0.26511 0.09398 C 0.2642 0.08912 0.26407 0.08379 0.26302 0.07893 C 0.26224 0.07546 0.26081 0.07268 0.25977 0.06944 C 0.25704 0.06042 0.25586 0.05393 0.25248 0.04514 C 0.25092 0.0412 0.24896 0.0375 0.24714 0.03379 C 0.24336 0.02685 0.23907 0.0206 0.23555 0.01319 C 0.23373 0.00949 0.23217 0.00532 0.23021 0.00185 C 0.22865 -0.00093 0.22683 -0.00324 0.225 -0.00556 C 0.22292 -0.00833 0.21862 -0.0132 0.21862 -0.0132 C 0.21511 -0.0125 0.19011 -0.01088 0.18164 -0.00556 C 0.17891 -0.00394 0.17683 -0.00023 0.17422 0.00185 C 0.1711 0.00463 0.16771 0.00625 0.16472 0.00949 C 0.15821 0.01643 0.1517 0.02361 0.14571 0.03194 C 0.14258 0.03634 0.13933 0.04051 0.1362 0.04514 C 0.13021 0.05393 0.12461 0.06319 0.11927 0.07338 C 0.11485 0.08194 0.11263 0.08819 0.10873 0.09768 C 0.10808 0.10139 0.10704 0.10509 0.10664 0.10903 C 0.10599 0.11643 0.1056 0.12407 0.1056 0.13148 C 0.1056 0.13727 0.10625 0.14282 0.10664 0.14838 C 0.1073 0.15787 0.10808 0.16713 0.10873 0.17662 C 0.11029 0.19768 0.10951 0.1912 0.11081 0.21412 C 0.11146 0.22546 0.11198 0.2368 0.11302 0.24792 C 0.11459 0.26481 0.11381 0.25555 0.11511 0.27616 C 0.11459 0.2919 0.11589 0.33079 0.11081 0.35324 C 0.10977 0.35787 0.10261 0.38171 0.10131 0.38518 C 0.09922 0.39051 0.09649 0.39514 0.09401 0.4 C 0.09154 0.40463 0.08933 0.40949 0.08659 0.41319 C 0.07956 0.42222 0.07149 0.43032 0.06329 0.43588 C 0.06016 0.43796 0.05691 0.43912 0.05378 0.44143 C 0.03907 0.45278 0.0612 0.44213 0.03907 0.45092 C 0.02813 0.45023 0.01719 0.45046 0.00625 0.44884 C -0.00039 0.44792 -0.01341 0.42986 -0.01588 0.42824 C -0.03554 0.41551 -0.02708 0.42199 -0.0539 0.39629 C -0.06562 0.38518 -0.07773 0.37245 -0.08776 0.35694 C -0.09049 0.35254 -0.09362 0.34861 -0.09622 0.34375 C -0.10052 0.33565 -0.1052 0.32176 -0.10781 0.3118 C -0.10911 0.30694 -0.10989 0.30185 -0.11093 0.29676 C -0.11158 0.28866 -0.11302 0.26805 -0.11302 0.26111 C -0.11302 0.24722 -0.11302 0.23356 -0.11198 0.21991 C -0.11158 0.21319 -0.10989 0.20741 -0.10885 0.20092 C -0.10781 0.19421 -0.10703 0.18704 -0.10573 0.18032 C -0.1 0.15254 -0.10182 0.16643 -0.09296 0.14282 C -0.09101 0.1375 -0.08997 0.13079 -0.08776 0.12592 C -0.08541 0.12083 -0.08177 0.11782 -0.07929 0.11273 C -0.07708 0.10833 -0.07617 0.10208 -0.07395 0.09768 C -0.06875 0.0868 -0.06458 0.08518 -0.0582 0.07708 C -0.05104 0.06805 -0.05299 0.06736 -0.04544 0.06018 C -0.04309 0.05787 -0.04036 0.05694 -0.03802 0.05463 C -0.03619 0.05254 -0.03476 0.04907 -0.03281 0.04699 C -0.02591 0.03981 -0.01341 0.02917 -0.00533 0.02824 L 0.01055 0.02639 L 0.04753 0.03009 C 0.05443 0.03102 0.05886 0.03217 0.0655 0.03565 C 0.06836 0.03727 0.0711 0.03912 0.07383 0.04143 C 0.07579 0.04282 0.07735 0.04537 0.07917 0.04699 C 0.08191 0.04977 0.08477 0.05231 0.08763 0.05463 C 0.09037 0.05671 0.09336 0.05787 0.0961 0.06018 C 0.09831 0.06227 0.10026 0.06528 0.10248 0.06759 C 0.10417 0.06967 0.10586 0.07153 0.10769 0.07338 C 0.11185 0.07731 0.1168 0.07917 0.12032 0.08449 C 0.12253 0.08773 0.12448 0.0912 0.1267 0.09398 C 0.12865 0.09629 0.13099 0.09768 0.13308 0.09954 C 0.1362 0.10254 0.13933 0.10625 0.14258 0.10903 C 0.14675 0.1125 0.15118 0.11458 0.15521 0.11829 C 0.16602 0.12847 0.17566 0.14259 0.18698 0.15023 C 0.22305 0.175 0.17657 0.1419 0.2155 0.17477 C 0.22513 0.18287 0.23516 0.18958 0.24506 0.19722 C 0.24896 0.20023 0.25287 0.20324 0.25664 0.20671 C 0.26472 0.21412 0.27253 0.22292 0.28099 0.22917 C 0.28516 0.23241 0.28946 0.23495 0.29362 0.23866 C 0.29766 0.2419 0.30118 0.24676 0.30521 0.24977 C 0.31068 0.25417 0.31667 0.25671 0.32214 0.26111 C 0.32683 0.26481 0.33112 0.27037 0.33581 0.2743 C 0.35052 0.28657 0.3655 0.29815 0.38021 0.30995 C 0.38412 0.31296 0.38789 0.31643 0.3918 0.31944 C 0.39714 0.32315 0.40248 0.32639 0.40769 0.33055 C 0.40886 0.33148 0.40977 0.33333 0.41081 0.33426 C 0.41823 0.34097 0.42552 0.34745 0.43308 0.35324 C 0.43829 0.35694 0.45144 0.36204 0.45625 0.36435 L 0.50704 0.39074 C 0.51329 0.39398 0.51967 0.39699 0.52605 0.4 C 0.52748 0.40069 0.52878 0.40139 0.53021 0.40208 L 0.53451 0.40393 C 0.54427 0.40324 0.55417 0.40301 0.56407 0.40208 C 0.56967 0.40139 0.56875 0.40231 0.57045 0.39629 L 0.57045 0.39629 " pathEditMode="relative" ptsTypes="AAAAAAAAAAAAAAAAAAAAAAAAAAAAAAAAAAAAAAAAAAAAAAAAAAAAAAAAAAAAAAAAAAAAAAAAAAAAAAAAAAAAAAAAAAAAAAAAAAAAAAAAAAAAAAAAAAAAAAAAAAAAAAAAAAAAAAAAAAAAAAAAAAAAAAAAAAAAAAAAAAAAAAAAAAA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04167E-6 7.03704E-6 L -1.04167E-6 7.03704E-6 C 0.00235 -0.00578 0.00456 -0.01203 0.00729 -0.01689 C 0.00873 -0.01967 0.01081 -0.02106 0.01263 -0.02268 C 0.01432 -0.02407 0.01615 -0.02523 0.01784 -0.02638 C 0.01992 -0.02777 0.02227 -0.02847 0.02422 -0.03009 C 0.02956 -0.03495 0.02709 -0.0324 0.03164 -0.03773 C 0.03932 -0.03703 0.04714 -0.0368 0.05482 -0.03587 C 0.05703 -0.03541 0.05925 -0.03518 0.0612 -0.03379 C 0.06315 -0.03263 0.06459 -0.02962 0.06654 -0.02824 C 0.06914 -0.02638 0.07214 -0.02592 0.07487 -0.02453 C 0.07669 -0.02361 0.07839 -0.02199 0.08021 -0.02083 C 0.08229 -0.01944 0.08451 -0.01851 0.08659 -0.01689 C 0.08854 -0.0155 0.09219 -0.01203 0.09401 -0.00949 C 0.09505 -0.00786 0.0961 -0.00578 0.09714 -0.00393 C 0.09779 -0.00069 0.09857 0.00232 0.09922 0.00556 C 0.10026 0.01135 0.10052 0.01644 0.1013 0.02246 C 0.10156 0.02431 0.10209 0.02616 0.10235 0.02801 C 0.10209 0.0419 0.10287 0.05579 0.1013 0.06945 C 0.10091 0.07292 0.09857 0.07454 0.09714 0.07686 C 0.09505 0.0801 0.09323 0.0838 0.09076 0.08635 C 0.0875 0.08959 0.0836 0.09075 0.08021 0.09376 C 0.07878 0.09514 0.07735 0.09607 0.07604 0.09746 C 0.07422 0.09931 0.07253 0.10163 0.0707 0.10325 C 0.06836 0.10533 0.06576 0.10672 0.06328 0.1088 C 0.0612 0.11065 0.05912 0.11251 0.05703 0.11436 C 0.05521 0.11621 0.05365 0.11876 0.05169 0.12014 C 0.04974 0.1213 0.0474 0.1213 0.04531 0.122 C 0.04388 0.12246 0.04258 0.12315 0.04115 0.12385 C 0.03906 0.12501 0.03685 0.12639 0.03477 0.12755 L 0.03164 0.1294 C 0.025 0.12894 0.01823 0.12894 0.01159 0.12755 C 0.0069 0.12663 -0.00117 0.1213 -0.00534 0.11829 C -0.01094 0.11413 -0.02122 0.10579 -0.02643 0.09931 C -0.03229 0.09237 -0.03802 0.08496 -0.04336 0.07686 C -0.04544 0.07385 -0.04805 0.0713 -0.04974 0.0676 C -0.05508 0.05487 -0.05924 0.04075 -0.06237 0.02616 C -0.06315 0.02246 -0.0638 0.01876 -0.06445 0.01482 C -0.06484 0.01065 -0.0651 0.00626 -0.06549 0.00186 C -0.06588 -0.00138 -0.0668 -0.00439 -0.06666 -0.00763 C -0.06575 -0.02523 -0.06445 -0.04282 -0.06237 -0.06018 C -0.06185 -0.06435 -0.06041 -0.06782 -0.05924 -0.07152 C -0.05651 -0.07916 -0.0539 -0.08703 -0.05078 -0.09398 C -0.04687 -0.10254 -0.0418 -0.11458 -0.03698 -0.12036 C -0.03594 -0.12152 -0.03489 -0.12268 -0.03385 -0.12407 C -0.03203 -0.12638 -0.0306 -0.12962 -0.02864 -0.13148 C -0.02057 -0.13911 -0.01914 -0.13865 -0.01172 -0.14097 C -0.00495 -0.14027 0.00169 -0.1405 0.00834 -0.13911 C 0.01094 -0.13842 0.01328 -0.13657 0.01576 -0.13518 C 0.02735 -0.12893 0.02227 -0.13078 0.03268 -0.12592 C 0.04466 -0.12013 0.05248 -0.11851 0.06537 -0.10717 C 0.06966 -0.10347 0.07383 -0.0993 0.07813 -0.09583 C 0.08255 -0.09236 0.08737 -0.09027 0.0918 -0.08657 C 0.09701 -0.08217 0.10156 -0.07592 0.10664 -0.07152 C 0.11211 -0.06666 0.11797 -0.06319 0.12357 -0.05833 C 0.13477 -0.04861 0.14974 -0.03425 0.16159 -0.02268 C 0.16472 -0.01944 0.16784 -0.0162 0.1711 -0.01319 C 0.17461 -0.01018 0.17826 -0.0074 0.18164 -0.00393 C 0.18776 0.00255 0.19323 0.01112 0.19961 0.0169 C 0.20261 0.01945 0.21901 0.03496 0.22604 0.03936 C 0.22839 0.04098 0.23086 0.0419 0.23334 0.04306 C 0.24154 0.0419 0.24961 0.04121 0.25768 0.03936 C 0.26003 0.03866 0.26693 0.03334 0.26927 0.03172 C 0.27383 0.02871 0.2763 0.02848 0.28203 0.02616 C 0.29258 0.01667 0.27917 0.02778 0.29154 0.02061 C 0.29297 0.01968 0.29427 0.01783 0.2957 0.0169 C 0.29701 0.01598 0.29857 0.01551 0.29987 0.01482 C 0.30104 0.01297 0.30235 0.01158 0.30313 0.00926 C 0.30729 -0.00416 0.30456 -0.01435 0.30313 -0.03009 C 0.30287 -0.03217 0.30261 -0.03402 0.30209 -0.03587 C 0.30117 -0.03842 0.29987 -0.04074 0.29883 -0.04328 C 0.29662 -0.05879 0.29935 -0.04351 0.2957 -0.05648 C 0.29518 -0.0581 0.29492 -0.06018 0.29466 -0.06203 C 0.29401 -0.06597 0.29349 -0.07129 0.29258 -0.07523 C 0.29128 -0.08032 0.28945 -0.08495 0.28828 -0.09027 C 0.28763 -0.09328 0.28711 -0.09675 0.2862 -0.09953 C 0.28529 -0.10231 0.28399 -0.10439 0.28307 -0.10717 C 0.28151 -0.11134 0.27995 -0.11574 0.27878 -0.12036 C 0.27748 -0.12499 0.27709 -0.13055 0.27565 -0.13518 C 0.27214 -0.14629 0.26992 -0.14629 0.26511 -0.15416 C 0.26393 -0.15601 0.25664 -0.17036 0.25339 -0.17291 C 0.25182 -0.17407 0.24987 -0.17407 0.24818 -0.17476 C 0.24714 -0.17453 0.22266 -0.16921 0.21654 -0.16527 C 0.20964 -0.16087 0.20313 -0.15532 0.19636 -0.15023 C 0.19466 -0.14907 0.19115 -0.14652 0.19115 -0.14652 C 0.19037 -0.14398 0.18998 -0.1412 0.18906 -0.13911 C 0.18594 -0.13171 0.18386 -0.13055 0.17956 -0.12592 C 0.17643 -0.10439 0.18073 -0.13078 0.1763 -0.11273 C 0.17578 -0.11041 0.17565 -0.10763 0.17526 -0.10532 C 0.1763 -0.09212 0.17617 -0.07847 0.17852 -0.06574 C 0.18112 -0.05046 0.18985 -0.02384 0.19636 -0.00949 C 0.20143 0.00163 0.20781 0.01065 0.21224 0.02246 C 0.21432 0.02801 0.21615 0.03403 0.21862 0.03936 C 0.22044 0.04352 0.22292 0.04653 0.22487 0.0507 C 0.22865 0.05788 0.23164 0.06621 0.23555 0.07315 C 0.23763 0.07686 0.23985 0.08056 0.2418 0.0845 C 0.24375 0.08797 0.24544 0.09167 0.24714 0.09561 C 0.25078 0.10417 0.25339 0.11436 0.25768 0.122 C 0.26016 0.12639 0.2625 0.13079 0.26511 0.13519 C 0.2681 0.14028 0.27188 0.14422 0.27461 0.15001 C 0.27722 0.15579 0.27852 0.16297 0.28086 0.16899 C 0.28529 0.17987 0.28972 0.19075 0.29466 0.2007 C 0.29714 0.20579 0.29987 0.21042 0.30209 0.21575 C 0.30521 0.22408 0.30768 0.23334 0.31055 0.24214 C 0.31185 0.24653 0.31289 0.25139 0.31472 0.25533 L 0.31888 0.26459 C 0.32474 0.29028 0.32175 0.27339 0.32005 0.32848 C 0.31953 0.3426 0.31862 0.3426 0.31576 0.35672 C 0.31472 0.36227 0.31354 0.36783 0.31263 0.37362 C 0.31211 0.37593 0.31211 0.37871 0.31159 0.38102 C 0.30912 0.39075 0.30873 0.38913 0.30521 0.39607 C 0.29167 0.42223 0.30222 0.40602 0.29154 0.41852 C 0.2836 0.42801 0.29063 0.42014 0.28412 0.42987 C 0.28242 0.43241 0.27852 0.43612 0.27669 0.43727 C 0.27539 0.4382 0.27383 0.43866 0.2724 0.43936 C 0.26927 0.43727 0.26576 0.43681 0.26289 0.43357 C 0.26068 0.43102 0.25951 0.42593 0.25768 0.42246 C 0.25638 0.41968 0.25469 0.4176 0.25339 0.41482 C 0.25261 0.41297 0.24688 0.39746 0.2461 0.39422 C 0.24518 0.39051 0.24479 0.38658 0.24388 0.38288 C 0.24167 0.37408 0.2388 0.36551 0.23659 0.35672 C 0.23516 0.35093 0.23373 0.34538 0.23229 0.33982 C 0.23086 0.33357 0.22969 0.32709 0.22813 0.32107 C 0.22656 0.31505 0.22422 0.30996 0.22279 0.30417 C 0.22097 0.29607 0.22044 0.28751 0.21862 0.27964 C 0.21693 0.27246 0.21419 0.26598 0.21224 0.25903 C 0.20964 0.24908 0.20742 0.23889 0.20482 0.22894 C 0.20287 0.2213 0.20065 0.21389 0.19857 0.20649 C 0.19753 0.19839 0.19649 0.19005 0.19531 0.18195 C 0.19427 0.17454 0.19154 0.15834 0.19011 0.15209 C 0.1888 0.1463 0.18711 0.14075 0.18581 0.13519 C 0.1832 0.12385 0.18255 0.1176 0.17956 0.10695 C 0.17526 0.09214 0.17253 0.08496 0.1668 0.0713 C 0.16445 0.06551 0.16224 0.0595 0.15938 0.0544 C 0.15729 0.05047 0.1543 0.04839 0.15209 0.04491 C 0.14974 0.04144 0.14792 0.03727 0.1457 0.0338 C 0.14401 0.03102 0.14206 0.02894 0.14037 0.02616 C 0.13893 0.02385 0.13776 0.02084 0.1362 0.01876 C 0.1349 0.0169 0.13334 0.01621 0.13203 0.01482 C 0.13086 0.01297 0.13008 0.01065 0.12878 0.00926 C 0.12761 0.00811 0.12591 0.00834 0.12461 0.00741 C 0.12279 0.00626 0.12097 0.0051 0.11927 0.00371 C 0.103 -0.00949 0.125 0.00579 0.10352 -0.00578 C 0.09948 -0.00786 0.09584 -0.01134 0.0918 -0.01319 C 0.08164 -0.01851 0.07448 -0.01759 0.06328 -0.01898 C 0.0556 -0.01689 0.04766 -0.0162 0.04011 -0.01319 C 0.03802 -0.01249 0.03646 -0.00995 0.03477 -0.00763 C 0.03125 -0.00277 0.03073 -0.00046 0.02852 0.00556 C 0.02813 0.00741 0.02787 0.0095 0.02735 0.01112 C 0.02682 0.0132 0.02578 0.01482 0.02526 0.0169 C 0.02474 0.01922 0.02461 0.02176 0.02422 0.02431 C 0.02383 0.03056 0.02318 0.03681 0.02318 0.04306 C 0.02318 0.0588 0.02448 0.08079 0.02526 0.09746 C 0.025 0.13195 0.02487 0.16644 0.02422 0.2007 C 0.02422 0.20325 0.0224 0.222 0.02214 0.22524 C 0.02084 0.23704 0.0207 0.24352 0.01784 0.25348 C 0.01719 0.25579 0.01315 0.26528 0.01263 0.26644 C 0.01159 0.26852 0.01042 0.27014 0.00951 0.27223 C 0.00625 0.27871 0.00625 0.28172 0.00209 0.28727 C 0.00078 0.28889 -0.00078 0.28936 -0.00221 0.29098 C -0.0026 0.29144 -0.00846 0.29954 -0.0095 0.30024 C -0.0112 0.30139 -0.01315 0.30116 -0.01484 0.30209 C -0.01666 0.30325 -0.01836 0.3051 -0.02018 0.30602 C -0.02995 0.31065 -0.03385 0.31019 -0.0444 0.31158 C -0.05573 0.30973 -0.06523 0.31181 -0.075 0.30417 C -0.07864 0.30116 -0.08568 0.29468 -0.08568 0.29468 C -0.08698 0.29144 -0.08828 0.2882 -0.08984 0.28519 C -0.09388 0.27755 -0.09961 0.272 -0.10247 0.26274 C -0.1043 0.25718 -0.10612 0.25163 -0.10781 0.24584 C -0.10937 0.24028 -0.11055 0.2345 -0.11198 0.22894 C -0.11341 0.22385 -0.11484 0.21899 -0.11627 0.21389 C -0.11706 0.20487 -0.11797 0.197 -0.11836 0.18774 C -0.11888 0.17755 -0.11901 0.1676 -0.1194 0.15764 C -0.11901 0.13704 -0.11914 0.11621 -0.11836 0.09561 C -0.1181 0.08797 -0.11627 0.07315 -0.11627 0.07315 C -0.11588 0.06436 -0.11575 0.05556 -0.11523 0.04676 C -0.11471 0.03774 -0.11328 0.0294 -0.11198 0.02061 C -0.11094 -0.00972 -0.10989 -0.02268 -0.11198 -0.05648 C -0.11237 -0.06226 -0.11406 -0.06782 -0.11523 -0.07337 C -0.11914 -0.09305 -0.11523 -0.07152 -0.12044 -0.09398 C -0.12135 -0.09768 -0.12174 -0.10161 -0.12265 -0.10532 C -0.12422 -0.11296 -0.12669 -0.12222 -0.1289 -0.12962 C -0.13034 -0.13402 -0.13151 -0.13865 -0.1332 -0.14282 C -0.13437 -0.1456 -0.1362 -0.14745 -0.13737 -0.15023 C -0.13971 -0.15555 -0.14661 -0.17708 -0.14896 -0.17847 L -0.15221 -0.18032 C -0.15325 -0.18148 -0.15416 -0.1831 -0.15534 -0.18402 C -0.15794 -0.18634 -0.16237 -0.18703 -0.16484 -0.18773 L -0.2082 -0.18587 C -0.21094 -0.18564 -0.2138 -0.18472 -0.21666 -0.18402 C -0.22226 -0.18263 -0.22396 -0.18217 -0.2293 -0.17847 C -0.23229 -0.17638 -0.23607 -0.17199 -0.2388 -0.16898 C -0.23919 -0.16666 -0.23932 -0.16388 -0.23984 -0.16157 C -0.24036 -0.15949 -0.2414 -0.15786 -0.24193 -0.15601 C -0.24245 -0.15416 -0.24271 -0.15208 -0.24297 -0.15023 C -0.2457 -0.10786 -0.24232 -0.16527 -0.24518 -0.08263 C -0.24557 -0.06851 -0.24622 -0.07453 -0.24831 -0.06203 C -0.24883 -0.05902 -0.24883 -0.05578 -0.24935 -0.05277 C -0.24987 -0.04884 -0.25078 -0.04513 -0.25143 -0.04143 C -0.25234 -0.03611 -0.25299 -0.02986 -0.25351 -0.02453 C -0.25586 0.01551 -0.25534 -0.003 -0.25247 0.06551 C -0.25208 0.07639 -0.25117 0.08681 -0.25039 0.09746 C -0.25013 0.10186 -0.24987 0.10626 -0.24935 0.11065 C -0.24713 0.12987 -0.24674 0.12292 -0.24518 0.14445 C -0.24388 0.16065 -0.2431 0.17709 -0.24193 0.19329 C -0.24166 0.19839 -0.24127 0.20325 -0.24088 0.20834 C -0.24049 0.21389 -0.24023 0.21968 -0.23984 0.22524 C -0.23945 0.23149 -0.23945 0.23774 -0.2388 0.24399 C -0.23828 0.24839 -0.23737 0.25278 -0.23672 0.25718 C -0.23424 0.29098 -0.23633 0.27755 -0.23242 0.29839 C -0.23203 0.30278 -0.23164 0.30718 -0.23138 0.31158 C -0.22956 0.34075 -0.23138 0.32292 -0.2293 0.34167 C -0.22969 0.35348 -0.22864 0.36575 -0.23034 0.37732 C -0.23242 0.39167 -0.23685 0.39121 -0.24193 0.39792 C -0.2431 0.39954 -0.24388 0.40186 -0.24518 0.40348 C -0.24713 0.40626 -0.25 0.40741 -0.25143 0.41112 C -0.25755 0.42547 -0.25156 0.4132 -0.25781 0.42246 C -0.26302 0.4301 -0.25859 0.42663 -0.26419 0.42987 C -0.26523 0.43172 -0.26601 0.43403 -0.26732 0.43542 C -0.27031 0.43913 -0.27239 0.43658 -0.27578 0.43542 C -0.28151 0.42871 -0.28555 0.42454 -0.29049 0.41667 C -0.29206 0.41436 -0.29323 0.41135 -0.29479 0.40926 C -0.30534 0.39376 -0.29935 0.40649 -0.30534 0.39237 C -0.30625 0.38774 -0.30651 0.38473 -0.30846 0.38102 C -0.30937 0.3794 -0.31068 0.37848 -0.31172 0.37732 C -0.31237 0.37547 -0.31289 0.37339 -0.3138 0.37176 C -0.31614 0.36714 -0.31927 0.36366 -0.32122 0.35857 L -0.32539 0.34723 C -0.32604 0.34538 -0.32656 0.34329 -0.32747 0.34167 C -0.32851 0.33982 -0.32969 0.33797 -0.33073 0.33589 C -0.33359 0.32987 -0.33229 0.3301 -0.33489 0.32292 C -0.33581 0.32014 -0.33698 0.3176 -0.33802 0.31528 C -0.33945 0.31274 -0.34101 0.31065 -0.34232 0.30788 C -0.35143 0.28704 -0.34193 0.30718 -0.34648 0.29283 C -0.34739 0.29005 -0.34883 0.28797 -0.34974 0.28519 C -0.35052 0.28288 -0.35091 0.2801 -0.35182 0.27778 C -0.35273 0.2757 -0.35403 0.27431 -0.35495 0.27223 C -0.35625 0.26922 -0.35703 0.26575 -0.3582 0.26274 C -0.35911 0.26019 -0.36041 0.25811 -0.36133 0.25533 C -0.36302 0.24977 -0.36367 0.24352 -0.36549 0.23843 C -0.36653 0.23542 -0.36862 0.2338 -0.36979 0.23079 C -0.37148 0.22616 -0.37226 0.22061 -0.37396 0.21575 C -0.37578 0.21089 -0.3776 0.20579 -0.3793 0.2007 C -0.38034 0.19769 -0.38138 0.19445 -0.38242 0.19144 C -0.38307 0.18959 -0.38359 0.18727 -0.3845 0.18589 C -0.38659 0.18218 -0.38828 0.18172 -0.39088 0.1801 C -0.3944 0.17593 -0.39284 0.17639 -0.39505 0.17639 L -0.39505 0.17639 " pathEditMode="relative" ptsTypes="AAAAAAAAAAAAAAAAAAAAAAAAAAAAAAAAAAAAAAAAAAAAAAAAAAAAAAAAAAAAAAAAAAAAAAAAAAAAAAAAAAAAAAAAAAAAAAAAAAAAAAAAAAAAAAAAAAAAAAAAAAAAAAAAAAAAAAAAAAAAAAAAAAAAAAAAAAAAAAAAAAAAAAAAAAAAAAAAAAAAAAAAAAAAAAAAAAAAAAAAAAAAAAAAAAAAAAAAAAAAAAAAAAAAAAAAAAAAAAAAAAAAAAAA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75E-6 2.96296E-6 L 3.75E-6 2.96296E-6 C 0.00117 -0.00232 0.0069 -0.0132 0.00846 -0.01875 C 0.01289 -0.03426 0.0056 -0.01389 0.01172 -0.0301 C 0.01094 -0.03449 0.01068 -0.03912 0.0095 -0.04329 C 0.00885 -0.04561 0.00729 -0.04676 0.00638 -0.04885 C 0.00482 -0.05232 0.0043 -0.05787 0.00208 -0.06019 C -0.00794 -0.07084 0.00091 -0.06042 -0.00625 -0.0713 C -0.00768 -0.07338 -0.00925 -0.07477 -0.01055 -0.07709 C -0.01146 -0.07871 -0.01172 -0.08125 -0.01263 -0.08264 C -0.01458 -0.08565 -0.01901 -0.09005 -0.01901 -0.09005 C -0.02175 -0.08889 -0.02474 -0.08843 -0.02747 -0.08635 C -0.02982 -0.08449 -0.03151 -0.08079 -0.03372 -0.07894 L -0.03802 -0.07523 C -0.04362 -0.06019 -0.0362 -0.07824 -0.04323 -0.06574 C -0.04414 -0.06412 -0.04453 -0.06181 -0.04544 -0.06019 C -0.04635 -0.05811 -0.04753 -0.05625 -0.04857 -0.0544 C -0.04779 -0.03843 -0.04805 -0.03704 -0.04649 -0.02431 C -0.04583 -0.01945 -0.04557 -0.01412 -0.04427 -0.00949 C -0.04362 -0.00695 -0.04284 -0.0044 -0.04219 -0.00186 C -0.0418 2.96296E-6 -0.04167 0.00208 -0.04115 0.0037 C -0.04063 0.00578 -0.03958 0.0074 -0.03906 0.00949 C -0.03854 0.01111 -0.03854 0.01342 -0.03802 0.01504 C -0.03685 0.01852 -0.03516 0.02129 -0.03372 0.0243 C -0.03294 0.02615 -0.03255 0.02847 -0.03164 0.03009 C -0.03073 0.03171 -0.02943 0.0324 -0.02852 0.03379 C -0.02695 0.03611 -0.02578 0.03889 -0.02422 0.0412 C -0.02318 0.04305 -0.01615 0.05046 -0.01576 0.05069 C -0.0138 0.05231 -0.01159 0.05324 -0.00951 0.05439 C -0.00742 0.0537 -0.00495 0.05463 -0.00313 0.05254 C 0.00495 0.04398 0.00104 0.02291 3.75E-6 0.01134 C -0.00052 0.00486 -0.00182 -0.00139 -0.00313 -0.00741 C -0.00456 -0.01389 -0.00885 -0.02848 -0.01159 -0.03565 C -0.0125 -0.0382 -0.0138 -0.04074 -0.01471 -0.04329 C -0.01615 -0.04699 -0.01732 -0.05093 -0.01901 -0.0544 C -0.02305 -0.0632 -0.0319 -0.075 -0.03594 -0.08079 C -0.05599 -0.11065 -0.03346 -0.07894 -0.04857 -0.09769 C -0.05039 -0.1 -0.05195 -0.10301 -0.05378 -0.1051 C -0.05586 -0.10741 -0.05807 -0.1088 -0.06016 -0.11088 C -0.06263 -0.1132 -0.06497 -0.11621 -0.06758 -0.11829 C -0.07057 -0.12061 -0.07396 -0.12153 -0.07708 -0.12385 C -0.0888 -0.13287 -0.07552 -0.12662 -0.08867 -0.13519 C -0.09037 -0.13635 -0.09232 -0.13611 -0.09401 -0.13704 C -0.10716 -0.14398 -0.08867 -0.13912 -0.11094 -0.1426 C -0.11406 -0.14213 -0.11732 -0.14236 -0.12044 -0.14074 C -0.12149 -0.14028 -0.12721 -0.13334 -0.12878 -0.13148 C -0.12995 -0.12894 -0.13073 -0.12616 -0.13203 -0.12385 C -0.13724 -0.11528 -0.14427 -0.10787 -0.14896 -0.09769 C -0.15052 -0.09422 -0.15156 -0.09005 -0.15313 -0.08635 C -0.15651 -0.07871 -0.1612 -0.07269 -0.16367 -0.06389 C -0.16615 -0.05533 -0.16706 -0.05093 -0.17005 -0.04329 C -0.17096 -0.04051 -0.17214 -0.0382 -0.17318 -0.03565 C -0.17435 -0.0176 -0.17487 -0.01991 -0.17318 -0.00186 C -0.17305 2.96296E-6 -0.17266 0.00208 -0.17214 0.0037 C -0.16537 0.02384 -0.16927 0.01064 -0.16367 0.02245 C -0.16081 0.0287 -0.15833 0.03541 -0.15521 0.0412 C -0.15156 0.04861 -0.14662 0.05393 -0.14362 0.06203 C -0.14037 0.0706 -0.14245 0.06597 -0.13724 0.075 C -0.13659 0.07824 -0.13594 0.08148 -0.13516 0.08449 C -0.13451 0.08703 -0.13359 0.08935 -0.13307 0.09189 C -0.13255 0.09444 -0.13242 0.09699 -0.13203 0.09953 C -0.13164 0.10139 -0.13125 0.10324 -0.13099 0.10509 C -0.13372 0.10578 -0.13659 0.10694 -0.13945 0.10694 C -0.1513 0.10694 -0.15352 0.10463 -0.16471 0.10139 C -0.16758 0.10069 -0.17044 0.10023 -0.17318 0.09953 C -0.1806 0.09074 -0.17122 0.10092 -0.18164 0.09398 C -0.18281 0.09305 -0.18372 0.0912 -0.18477 0.09004 C -0.1862 0.08865 -0.18776 0.08773 -0.18906 0.08634 C -0.19714 0.07777 -0.19401 0.08009 -0.20169 0.06944 C -0.20417 0.0662 -0.20677 0.06342 -0.20912 0.05995 C -0.21133 0.05717 -0.21315 0.05347 -0.2155 0.05069 C -0.2168 0.04907 -0.21836 0.04838 -0.21966 0.04699 C -0.22122 0.04537 -0.22253 0.04305 -0.22396 0.0412 C -0.225 0.04004 -0.22604 0.03889 -0.22708 0.0375 C -0.22774 0.03564 -0.22826 0.03356 -0.22917 0.03194 C -0.23177 0.02731 -0.23307 0.02801 -0.23659 0.02615 C -0.23867 0.02523 -0.24076 0.02338 -0.24297 0.02245 C -0.24596 0.02106 -0.25521 0.01921 -0.25768 0.01875 C -0.26159 0.0162 -0.26524 0.01203 -0.26927 0.01134 C -0.2793 0.00949 -0.28763 0.01227 -0.29675 0.01689 C -0.29896 0.01805 -0.30117 0.01898 -0.30313 0.0206 L -0.31159 0.02824 C -0.30781 0.04814 -0.31172 0.03171 -0.30625 0.04699 C -0.30547 0.0493 -0.30521 0.05231 -0.30417 0.05439 C -0.303 0.05671 -0.30117 0.05787 -0.3 0.05995 C -0.29727 0.06527 -0.29544 0.07199 -0.29258 0.07708 C -0.27904 0.0993 -0.26641 0.11574 -0.25143 0.13333 C -0.24792 0.13727 -0.24414 0.14051 -0.24076 0.14444 C -0.2319 0.15555 -0.22305 0.16689 -0.21445 0.17824 C -0.21081 0.1831 -0.20768 0.18935 -0.20378 0.19328 C -0.20052 0.19676 -0.19662 0.19768 -0.19323 0.20092 C -0.19128 0.20277 -0.18281 0.21435 -0.1806 0.21782 C -0.17917 0.22014 -0.17787 0.22291 -0.17643 0.22523 C -0.17109 0.23333 -0.17513 0.22407 -0.17005 0.23472 C -0.16888 0.23703 -0.16797 0.23981 -0.16693 0.24213 C -0.16289 0.25046 -0.16406 0.24514 -0.16055 0.25532 C -0.15964 0.25764 -0.15925 0.26041 -0.15846 0.26273 C -0.15781 0.26481 -0.1569 0.26643 -0.15625 0.26852 C -0.15547 0.27152 -0.15482 0.27477 -0.15417 0.27777 C -0.15378 0.27963 -0.15378 0.28171 -0.15313 0.28356 C -0.15195 0.2868 -0.15026 0.28981 -0.14896 0.29282 C -0.14622 0.30694 -0.14987 0.28958 -0.1457 0.30416 C -0.14336 0.3125 -0.14362 0.31412 -0.14258 0.32291 C -0.14323 0.32847 -0.14388 0.34305 -0.14675 0.3493 C -0.14766 0.35092 -0.14883 0.35208 -0.15 0.35301 C -0.1513 0.35393 -0.15274 0.35416 -0.15417 0.35486 C -0.15768 0.35301 -0.16133 0.35162 -0.16471 0.3493 C -0.16667 0.34791 -0.16823 0.34514 -0.17005 0.34352 C -0.17096 0.34259 -0.17214 0.34236 -0.17318 0.34166 C -0.17344 0.34143 -0.18529 0.32569 -0.18698 0.32291 C -0.18971 0.31782 -0.19284 0.31319 -0.19544 0.30787 C -0.19961 0.29907 -0.20352 0.28981 -0.20807 0.28171 C -0.20951 0.27916 -0.21081 0.27639 -0.21224 0.27407 C -0.21367 0.27199 -0.21524 0.2706 -0.21654 0.26852 C -0.21966 0.26273 -0.22018 0.2581 -0.22279 0.25162 C -0.22747 0.24027 -0.22708 0.24166 -0.23229 0.23472 C -0.24128 0.20833 -0.22617 0.25115 -0.24714 0.20463 C -0.24857 0.20162 -0.24961 0.19791 -0.25143 0.19537 C -0.25391 0.19143 -0.25716 0.18935 -0.25977 0.18588 C -0.27878 0.16064 -0.25677 0.18472 -0.27878 0.15949 C -0.28177 0.15625 -0.2862 0.1537 -0.28945 0.15208 C -0.29115 0.15115 -0.29297 0.15092 -0.29466 0.15023 C -0.31172 0.14259 -0.30052 0.14606 -0.31367 0.14259 C -0.3207 0.14467 -0.32787 0.14583 -0.33477 0.14838 C -0.33672 0.14907 -0.33854 0.15 -0.3401 0.15208 C -0.34115 0.15347 -0.34128 0.15602 -0.34219 0.15764 C -0.34375 0.16064 -0.34596 0.16227 -0.34753 0.16527 C -0.3487 0.16736 -0.34948 0.17037 -0.35065 0.17268 C -0.35195 0.17546 -0.35352 0.17754 -0.35495 0.18032 C -0.36198 0.19444 -0.35586 0.18541 -0.36328 0.19537 C -0.36458 0.19953 -0.36706 0.20879 -0.36862 0.21227 C -0.3694 0.21389 -0.3707 0.21458 -0.37175 0.21597 C -0.37279 0.21852 -0.3737 0.22129 -0.375 0.22338 C -0.37617 0.22569 -0.37774 0.22731 -0.37917 0.22916 C -0.38594 0.2375 -0.38776 0.24097 -0.39401 0.24606 C -0.3957 0.24722 -0.39753 0.24838 -0.39922 0.24977 C -0.4013 0.25277 -0.40352 0.25578 -0.4056 0.25902 C -0.40912 0.26458 -0.40859 0.26574 -0.41302 0.27037 C -0.41927 0.27685 -0.41953 0.27685 -0.42461 0.27963 C -0.42565 0.28171 -0.42682 0.28333 -0.42774 0.28541 C -0.42969 0.28935 -0.43086 0.29514 -0.43307 0.29861 C -0.43425 0.30023 -0.43607 0.30046 -0.43724 0.30231 C -0.43997 0.30625 -0.44219 0.31111 -0.44466 0.31551 C -0.4457 0.31736 -0.44701 0.31898 -0.44779 0.32106 C -0.45 0.32615 -0.45169 0.33171 -0.45417 0.33611 C -0.4556 0.33865 -0.45716 0.34097 -0.45846 0.34352 C -0.46094 0.34884 -0.46432 0.35926 -0.46797 0.36435 C -0.475 0.37407 -0.48385 0.38055 -0.49219 0.38495 C -0.49466 0.38611 -0.49714 0.38727 -0.49961 0.38865 C -0.50274 0.39051 -0.50586 0.39305 -0.50912 0.39421 C -0.51289 0.3956 -0.51693 0.39537 -0.5207 0.39606 C -0.52318 0.39652 -0.52565 0.39745 -0.52813 0.39814 C -0.53125 0.39745 -0.53451 0.39699 -0.53763 0.39606 C -0.54024 0.39537 -0.54583 0.39004 -0.54714 0.38865 C -0.54935 0.38634 -0.55117 0.3831 -0.55352 0.38102 C -0.55586 0.37916 -0.55846 0.37893 -0.56081 0.37731 C -0.56745 0.37314 -0.5681 0.37199 -0.57357 0.3662 C -0.57396 0.36852 -0.5737 0.37152 -0.57461 0.37361 C -0.57565 0.37569 -0.57747 0.37592 -0.57878 0.37731 C -0.5793 0.37777 -0.57956 0.3787 -0.57982 0.37916 L -0.57982 0.37916 " pathEditMode="relative" ptsTypes="AAAAAAAAAAAAAAAAAAAAAAAAAAAAAAAAAAAAAAAAAAAAAAAAAAAAAAAAAAAAAAAAAAAAAAAAAAAAAAAAAAAAAAAAAAAAAAAAAAAAAAAAAAAAAAAAAAAAAAAAAAAAAAAAAAAAAAAAAAAAAAAAAAAAAAAAAAAAAAA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3000" y="1024933"/>
            <a:ext cx="9872871" cy="5071068"/>
          </a:xfrm>
        </p:spPr>
        <p:txBody>
          <a:bodyPr>
            <a:normAutofit/>
          </a:bodyPr>
          <a:lstStyle/>
          <a:p>
            <a:r>
              <a:rPr lang="cs-CZ" sz="1800" b="1" dirty="0"/>
              <a:t>Vyber dopravní prostředek a pojmenuj ho. Najdi správnou garáž a přetažením obrázku zaparkuj.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18124" y="1586534"/>
            <a:ext cx="1863745" cy="107165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3895" y="1525380"/>
            <a:ext cx="1831712" cy="139780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0377" y="1557413"/>
            <a:ext cx="1863745" cy="112989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6575" y="1525380"/>
            <a:ext cx="1863745" cy="116192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46711" y="3730692"/>
            <a:ext cx="1863745" cy="127258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9531" y="4595467"/>
            <a:ext cx="1863745" cy="133956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47870" y="3142448"/>
            <a:ext cx="1863745" cy="116192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2372" y="3605472"/>
            <a:ext cx="1831712" cy="139780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7705" y="3465571"/>
            <a:ext cx="1863745" cy="112989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6575" y="4892097"/>
            <a:ext cx="1863745" cy="10716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6186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75E-6 -8.88889E-6 L 3.75E-6 -8.88889E-6 C 0.00078 -0.00626 0.00143 -0.01251 0.00221 -0.01876 C 0.00247 -0.0213 0.0026 -0.02408 0.00325 -0.02639 C 0.00573 -0.03635 0.00651 -0.0345 0.0095 -0.04329 C 0.01041 -0.04561 0.01067 -0.04862 0.01172 -0.0507 C 0.01419 -0.05695 0.01588 -0.05834 0.01901 -0.06204 C 0.01979 -0.06389 0.02031 -0.06598 0.02122 -0.0676 C 0.02239 -0.06991 0.02396 -0.07153 0.02539 -0.07338 C 0.02786 -0.07639 0.03086 -0.0801 0.03385 -0.08079 C 0.03906 -0.08218 0.0444 -0.08195 0.04974 -0.08264 C 0.05325 -0.08311 0.05677 -0.08403 0.06028 -0.0845 C 0.06666 -0.08403 0.07304 -0.08473 0.07929 -0.08264 C 0.08138 -0.08218 0.08268 -0.07871 0.08463 -0.07709 C 0.08633 -0.07547 0.08815 -0.07454 0.08984 -0.07338 C 0.09127 -0.07084 0.09258 -0.06806 0.09414 -0.06575 C 0.10143 -0.05417 0.09765 -0.06251 0.10469 -0.04885 C 0.11185 -0.03473 0.10807 -0.04121 0.11419 -0.02639 C 0.11992 -0.01227 0.11732 -0.022 0.12161 -0.00579 C 0.12265 -0.00139 0.12357 0.00324 0.12474 0.0074 C 0.12565 0.01134 0.12695 0.01481 0.12786 0.01874 C 0.12969 0.02615 0.1332 0.0412 0.1332 0.0412 C 0.13346 0.0456 0.13385 0.04999 0.13424 0.05439 C 0.1345 0.0581 0.13528 0.0618 0.13528 0.06574 C 0.13528 0.07268 0.13463 0.07939 0.13424 0.08634 C 0.13359 0.09513 0.13411 0.10439 0.13216 0.11273 C 0.12995 0.12129 0.12916 0.13148 0.12578 0.13888 C 0.12265 0.14583 0.11979 0.15324 0.11627 0.15949 C 0.11054 0.16967 0.10976 0.17175 0.10364 0.18032 C 0.10117 0.18356 0.09883 0.18703 0.09622 0.18958 C 0.09232 0.19328 0.08476 0.19675 0.08034 0.19907 C 0.07265 0.19768 0.06471 0.19837 0.05716 0.19537 C 0.0539 0.19398 0.04635 0.18263 0.04336 0.17847 C 0.0362 0.15717 0.03893 0.1662 0.03489 0.15208 C 0.03333 0.13171 0.03229 0.12592 0.03489 0.09953 C 0.03541 0.09398 0.03776 0.08958 0.03919 0.08449 C 0.04023 0.08009 0.04088 0.07546 0.04232 0.07129 C 0.0457 0.06134 0.05 0.05416 0.0539 0.0449 C 0.05885 0.03356 0.05859 0.03124 0.06445 0.02245 C 0.06679 0.01898 0.06966 0.01666 0.07187 0.01319 C 0.08151 -0.00232 0.06966 0.00185 0.08984 -0.0132 L 0.10989 -0.02825 C 0.11237 -0.0301 0.11471 -0.03311 0.11732 -0.0338 C 0.12122 -0.03519 0.125 -0.03681 0.1289 -0.03774 C 0.13594 -0.03913 0.15013 -0.04144 0.15013 -0.04144 C 0.15989 -0.04005 0.16979 -0.03982 0.17969 -0.03774 C 0.18906 -0.03542 0.1931 -0.02963 0.20182 -0.02454 C 0.21159 -0.01876 0.21041 -0.02269 0.22083 -0.01505 C 0.22344 -0.0132 0.22578 -0.00996 0.22825 -0.00764 C 0.23411 -0.00209 0.24166 0.003 0.24622 0.01111 C 0.25091 0.01967 0.24817 0.01527 0.25469 0.0243 C 0.25534 0.02754 0.25586 0.03078 0.25677 0.03379 C 0.25768 0.03657 0.25924 0.03842 0.25989 0.0412 C 0.26133 0.04675 0.26211 0.05254 0.26315 0.0581 C 0.26341 0.06249 0.26367 0.06689 0.26419 0.07129 C 0.26471 0.07708 0.26614 0.0824 0.26627 0.08819 C 0.26653 0.10162 0.26705 0.1412 0.26315 0.16157 C 0.26107 0.17199 0.25586 0.18912 0.2526 0.19907 C 0.25013 0.20601 0.24791 0.21319 0.24518 0.21967 C 0.24258 0.22569 0.23945 0.23078 0.23672 0.23657 C 0.23411 0.24212 0.23229 0.24861 0.22929 0.25347 C 0.20872 0.28726 0.21666 0.27245 0.1987 0.28912 C 0.19505 0.29259 0.19179 0.29722 0.18815 0.30046 C 0.18164 0.30578 0.17383 0.30787 0.16692 0.30972 C 0.16211 0.31111 0.15716 0.31226 0.15221 0.31365 C 0.13633 0.31296 0.12044 0.31365 0.10469 0.3118 C 0.10065 0.31111 0.09687 0.30833 0.09297 0.30601 C 0.08594 0.30208 0.07903 0.29652 0.07187 0.29282 C 0.04896 0.28171 0.06979 0.29282 0.05286 0.28171 C 0.04974 0.27962 0.04648 0.27824 0.04336 0.27592 C 0.03763 0.27199 0.03112 0.2699 0.02643 0.26296 C 0.02396 0.25902 0.02161 0.25509 0.01901 0.25162 C 0.01432 0.24513 0.01172 0.24398 0.00742 0.23657 C 0.00416 0.23055 -0.0017 0.21759 -0.00417 0.21018 C -0.00547 0.20671 -0.00625 0.20277 -0.00729 0.19907 C -0.00925 0.19282 -0.01328 0.18148 -0.01472 0.17453 C -0.01563 0.17037 -0.01615 0.16574 -0.0168 0.16157 C -0.01745 0.15763 -0.01823 0.15393 -0.01901 0.15023 C -0.01836 0.1199 -0.02123 0.10555 -0.01472 0.08263 C -0.0112 0.07013 -0.00716 0.06134 -0.00104 0.05254 C 0.00156 0.04884 0.00455 0.04606 0.00742 0.04305 C 0.01458 0.03564 0.02161 0.02893 0.02969 0.0243 C 0.03763 0.0199 0.0457 0.0162 0.0539 0.01319 C 0.05885 0.01111 0.06367 0.00856 0.06875 0.0074 C 0.07435 0.00601 0.07995 0.00624 0.08567 0.00555 C 0.10781 -8.88889E-6 0.10703 -0.00047 0.1289 -0.00371 C 0.13815 -0.00533 0.14726 -0.00579 0.15638 -0.00764 C 0.20403 -0.01667 0.14948 -0.01112 0.20182 -0.01505 C 0.21471 -0.01783 0.2375 -0.02176 0.2483 -0.02825 C 0.26028 -0.03542 0.25455 -0.03218 0.26523 -0.03774 C 0.26823 -0.04075 0.27161 -0.04352 0.2737 -0.04885 C 0.27435 -0.05047 0.27435 -0.05278 0.27474 -0.05463 C 0.27539 -0.05718 0.27617 -0.0595 0.27682 -0.06204 C 0.27721 -0.06459 0.2776 -0.0669 0.27786 -0.06945 C 0.27838 -0.07385 0.27825 -0.07848 0.2789 -0.08264 C 0.27929 -0.08496 0.28034 -0.08635 0.28112 -0.08843 C 0.28073 -0.09838 0.28138 -0.10857 0.28008 -0.11829 C 0.27955 -0.12223 0.27734 -0.12477 0.27578 -0.12778 C 0.27109 -0.13727 0.26836 -0.14005 0.26107 -0.14653 C 0.25963 -0.14769 0.2582 -0.14931 0.25677 -0.15024 C 0.25573 -0.15116 0.25469 -0.15139 0.25364 -0.15209 C 0.25078 -0.15394 0.24804 -0.15602 0.24518 -0.15788 C 0.24271 -0.15926 0.24023 -0.16019 0.23776 -0.16158 C 0.21497 -0.17431 0.24062 -0.16112 0.21979 -0.17107 C 0.21732 -0.17223 0.21497 -0.17408 0.21237 -0.17477 C 0.20716 -0.17593 0.20182 -0.17593 0.19661 -0.17663 C 0.19271 -0.17639 0.1638 -0.1794 0.15221 -0.17107 C 0.14883 -0.16852 0.14596 -0.16436 0.14271 -0.16158 C 0.14023 -0.1595 0.13776 -0.15764 0.13528 -0.15602 C 0.13424 -0.1551 0.13307 -0.1551 0.13216 -0.15417 C 0.12643 -0.14862 0.11523 -0.13727 0.11523 -0.13727 C 0.11445 -0.13288 0.11484 -0.12732 0.11315 -0.12408 C 0.11067 -0.11922 0.10664 -0.11806 0.10364 -0.11459 C 0.09896 -0.10926 0.09375 -0.10463 0.08984 -0.09769 C 0.08737 -0.09329 0.08528 -0.0882 0.08242 -0.0845 C 0.06276 -0.05834 0.08229 -0.09098 0.06549 -0.06575 C 0.05338 -0.04746 0.06549 -0.06065 0.05078 -0.04329 C 0.04844 -0.04051 0.0457 -0.03866 0.04336 -0.03565 C 0.0263 -0.01343 0.03567 -0.02431 0.02539 -0.00764 C 0.02344 -0.00417 0.02122 -0.00139 0.01901 0.00185 C 0.01797 0.00555 0.01705 0.00949 0.01588 0.01319 C 0.00976 0.03287 0.00989 0.03171 0.00429 0.04699 C 0.0039 0.05138 0.00377 0.05578 0.00325 0.05995 C 0.0026 0.06504 0.00182 0.07013 0.00117 0.07499 C 0.00039 0.07939 -0.00052 0.08379 -0.00104 0.08819 C -0.00156 0.09259 -0.0017 0.09699 -0.00209 0.10138 C -0.00065 0.12083 -0.00065 0.14074 0.00221 0.15949 C 0.00299 0.16527 0.00625 0.16851 0.00846 0.17268 C 0.01198 0.17916 0.0151 0.18611 0.01901 0.19143 C 0.02539 0.20023 0.05117 0.22592 0.05716 0.23101 C 0.06784 0.23981 0.07864 0.24861 0.08984 0.25532 C 0.1013 0.26226 0.11302 0.26712 0.12474 0.27222 C 0.13594 0.27708 0.14713 0.28194 0.15846 0.28541 C 0.18437 0.29351 0.20351 0.29606 0.22929 0.30046 C 0.25677 0.29907 0.28424 0.29953 0.31172 0.29675 C 0.33203 0.29444 0.33398 0.28773 0.35182 0.27592 C 0.35807 0.27199 0.36471 0.26944 0.37083 0.26481 C 0.37995 0.25763 0.38854 0.24861 0.39726 0.24027 C 0.40182 0.23611 0.4069 0.23263 0.41107 0.22708 C 0.4138 0.22337 0.41653 0.21921 0.41953 0.21597 C 0.42213 0.21296 0.42513 0.21111 0.42786 0.20833 C 0.43086 0.20555 0.43346 0.20185 0.43633 0.19907 C 0.44583 0.18935 0.45534 0.18009 0.46484 0.17083 C 0.47265 0.16319 0.47995 0.15439 0.48815 0.14837 C 0.4983 0.14074 0.50872 0.13402 0.51875 0.12569 C 0.53802 0.11018 0.55625 0.09097 0.57578 0.07685 C 0.58281 0.07199 0.58971 0.06574 0.597 0.0618 C 0.60898 0.05578 0.62265 0.05555 0.63502 0.05439 C 0.63672 0.05555 0.63854 0.05671 0.64023 0.0581 C 0.6414 0.05925 0.64258 0.06041 0.64349 0.0618 C 0.67226 0.10995 0.64844 0.07013 0.66146 0.09583 C 0.67005 0.11296 0.66354 0.09722 0.67096 0.11458 C 0.67513 0.12453 0.67929 0.13449 0.68359 0.14444 L 0.68672 0.15208 C 0.68724 0.15462 0.68893 0.16296 0.68893 0.16527 C 0.68893 0.17523 0.68867 0.18541 0.68776 0.19537 C 0.68711 0.20324 0.68489 0.20601 0.68255 0.21226 C 0.67812 0.22407 0.67903 0.22569 0.672 0.23842 C 0.66875 0.24398 0.66523 0.24907 0.6625 0.25532 C 0.65482 0.27245 0.65976 0.2618 0.64661 0.28541 C 0.64453 0.28912 0.64192 0.29212 0.64023 0.29675 C 0.63711 0.30555 0.63515 0.3162 0.63073 0.32291 C 0.62265 0.33518 0.61953 0.33888 0.61276 0.35671 C 0.60963 0.36527 0.60742 0.37199 0.60325 0.37939 C 0.6013 0.38287 0.59896 0.38541 0.597 0.38865 C 0.58594 0.40671 0.5931 0.40023 0.57474 0.4206 C 0.57187 0.42384 0.56836 0.42523 0.56523 0.42824 C 0.56367 0.42962 0.56263 0.43263 0.56107 0.43379 C 0.56015 0.43425 0.54752 0.43749 0.54726 0.43749 C 0.54557 0.43796 0.54375 0.43888 0.54205 0.43935 C 0.53242 0.44166 0.522 0.44212 0.5125 0.44328 C 0.49479 0.44189 0.47721 0.44189 0.45963 0.43935 C 0.4556 0.43888 0.45182 0.43611 0.44804 0.43379 C 0.4237 0.41898 0.4358 0.42708 0.4237 0.41504 C 0.41771 0.40902 0.4181 0.41157 0.41107 0.40185 C 0.39987 0.38657 0.38906 0.3706 0.37825 0.35486 C 0.37539 0.35069 0.372 0.34722 0.36979 0.34166 L 0.34765 0.28541 C 0.34687 0.28101 0.34635 0.27662 0.34557 0.27222 C 0.34153 0.25231 0.34258 0.26527 0.33919 0.24212 C 0.33828 0.23611 0.33776 0.22962 0.33711 0.22337 C 0.33672 0.21643 0.33607 0.20972 0.33607 0.20277 C 0.33607 0.17708 0.33646 0.15138 0.33711 0.12569 C 0.33711 0.12129 0.3375 0.11689 0.33815 0.11273 C 0.33867 0.10879 0.33958 0.10509 0.34023 0.10138 C 0.34101 0.09699 0.34114 0.09236 0.34232 0.08819 C 0.34479 0.07962 0.34752 0.07129 0.35078 0.06388 C 0.35416 0.05624 0.35781 0.04861 0.36237 0.04305 C 0.37239 0.03124 0.37838 0.02384 0.38984 0.01319 C 0.39375 0.00949 0.39935 0.0081 0.40364 0.0074 C 0.40859 0.00671 0.41354 0.00624 0.41836 0.00555 C 0.42656 0.00879 0.43489 0.01018 0.44271 0.01504 C 0.45364 0.02152 0.47825 0.04027 0.49127 0.05439 C 0.49778 0.06157 0.50403 0.06944 0.51028 0.07685 C 0.51562 0.0831 0.52044 0.09074 0.52617 0.09583 C 0.52825 0.09768 0.5306 0.09884 0.53255 0.10138 C 0.5345 0.10393 0.53594 0.10787 0.53776 0.11064 C 0.53945 0.11342 0.54153 0.11527 0.5431 0.11828 C 0.54687 0.12546 0.55 0.13356 0.55364 0.14074 C 0.55781 0.1493 0.56797 0.1655 0.57265 0.16898 L 0.57799 0.17268 C 0.5862 0.18749 0.58242 0.1824 0.58854 0.18958 C 0.58919 0.19143 0.5901 0.19328 0.59062 0.19537 C 0.59153 0.19884 0.59271 0.20648 0.59271 0.20648 C 0.5931 0.21273 0.59271 0.21921 0.59375 0.22523 C 0.59427 0.22777 0.59609 0.2287 0.597 0.23101 C 0.59752 0.23263 0.59765 0.23472 0.59804 0.23657 C 0.5983 0.23796 0.5987 0.23912 0.59909 0.24027 L 0.59804 0.24212 " pathEditMode="relative" ptsTypes="AAAAAAAAAAAAAAAAAAAAAAAAAAAAAAAAAAAAAAAAAAAAAAAAAAAAAAAAAAAAAAAAAAAAAAAAAAAAAAAAAAAAAAAAAAAAAAAAAAAAAAAAAAAAAAAAAAAAAAAAAAAAAAAAAAAAAAAAAAAAAAAAAAAAAAAAAAAAAAAAAAAAAAAAAAAAAAAAAAAAAAAAAAAAAAAAAAAAAAAAAAAAAAAA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8.51852E-6 L 8.33333E-7 -8.51852E-6 C -0.00143 -0.0051 -0.00299 -0.00996 -0.00429 -0.01505 C -0.0082 -0.03033 -0.00469 -0.0595 -0.00429 -0.0676 C -0.00403 -0.07153 0.00078 -0.07778 0.00209 -0.07894 C 0.00352 -0.0801 0.01432 -0.08241 0.01472 -0.08264 C 0.02643 -0.08195 0.03802 -0.08172 0.04961 -0.08079 C 0.05143 -0.08056 0.05313 -0.07987 0.05495 -0.07894 C 0.05638 -0.07802 0.05768 -0.07616 0.05912 -0.07501 C 0.06081 -0.07385 0.06263 -0.07269 0.06446 -0.0713 C 0.06511 -0.06876 0.06602 -0.06644 0.06654 -0.06389 C 0.06914 -0.05116 0.06602 -0.06135 0.06862 -0.0507 C 0.06927 -0.04815 0.07018 -0.04584 0.07071 -0.04329 C 0.07201 -0.03727 0.07318 -0.03056 0.07396 -0.02431 C 0.07435 -0.0213 0.07461 -0.01806 0.075 -0.01505 C 0.07422 0.0074 0.07409 0.03009 0.07279 0.05254 C 0.07266 0.05648 0.07149 0.06018 0.07071 0.06388 C 0.06784 0.07685 0.06198 0.09837 0.05807 0.10694 C 0.04818 0.12916 0.06003 0.10347 0.04857 0.12592 C 0.04675 0.12939 0.04531 0.13402 0.04323 0.13703 C 0.04076 0.14097 0.0375 0.14305 0.03477 0.14652 C 0.0181 0.16759 0.03828 0.14583 0.02214 0.16157 C 0.00794 0.17523 0.02735 0.15833 0.00951 0.17268 C 0.00456 0.17661 0.00404 0.1787 -0.00221 0.18032 C -0.00742 0.18148 -0.01276 0.18148 -0.01797 0.18217 C -0.02578 0.18148 -0.03346 0.18171 -0.04127 0.18032 C -0.04375 0.17986 -0.04622 0.17777 -0.04857 0.17661 C -0.05078 0.17546 -0.05286 0.17407 -0.05495 0.17268 C -0.06002 0.16921 -0.06458 0.16597 -0.06875 0.15972 C -0.0694 0.15856 -0.07943 0.14212 -0.08138 0.13518 C -0.08372 0.12661 -0.08776 0.10902 -0.08776 0.10902 C -0.08802 0.10393 -0.08841 0.09884 -0.0888 0.09398 C -0.08906 0.08958 -0.08984 0.08518 -0.08984 0.08078 C -0.08984 0.07731 -0.08906 0.04698 -0.08776 0.03749 C -0.08724 0.03425 -0.08633 0.03124 -0.08554 0.02823 C -0.0819 0.01365 -0.08359 0.02453 -0.07708 0.00185 C -0.075 -0.00579 -0.07513 -0.00626 -0.07187 -0.0132 C -0.07083 -0.01505 -0.06992 -0.01737 -0.06875 -0.01876 C -0.06328 -0.02454 -0.05547 -0.03172 -0.04857 -0.0338 C -0.04479 -0.03496 -0.04088 -0.03496 -0.03698 -0.03565 C -0.02682 -0.03496 -0.01653 -0.03542 -0.00638 -0.0338 C -0.00482 -0.03357 -0.00364 -0.03102 -0.00221 -0.0301 C 0.00026 -0.02848 0.00274 -0.02755 0.00521 -0.02639 C 0.00729 -0.02385 0.00925 -0.02084 0.01159 -0.01876 C 0.01888 -0.01251 0.02696 -0.0095 0.03373 -0.00186 C 0.06341 0.03171 0.02604 -0.00927 0.05912 0.02245 C 0.06315 0.02638 0.0668 0.03171 0.07071 0.03564 C 0.07735 0.04236 0.08425 0.04791 0.09076 0.05439 C 0.09401 0.05763 0.09727 0.06041 0.10026 0.06388 C 0.10287 0.06666 0.10508 0.0706 0.10768 0.07314 C 0.11315 0.0787 0.11953 0.08171 0.12461 0.08819 C 0.12709 0.09143 0.1293 0.0949 0.13203 0.09768 C 0.13841 0.10416 0.14636 0.10786 0.15313 0.11273 C 0.16029 0.11782 0.175 0.13032 0.18268 0.13333 C 0.18893 0.13564 0.19544 0.13541 0.20169 0.13703 C 0.23477 0.14629 0.19831 0.1405 0.23125 0.14467 C 0.24349 0.14814 0.24766 0.15023 0.26081 0.15023 C 0.26446 0.15023 0.26797 0.14907 0.27149 0.14837 C 0.28164 0.13749 0.27214 0.14814 0.28099 0.13703 C 0.28307 0.13448 0.28529 0.1324 0.28724 0.12962 C 0.29779 0.11411 0.28932 0.12245 0.3 0.10902 C 0.3237 0.0787 0.30834 0.10323 0.32748 0.06944 C 0.32917 0.06249 0.33229 0.05648 0.33268 0.04884 C 0.33373 0.02638 0.33334 0.00347 0.33164 -0.01876 C 0.33099 -0.02686 0.32149 -0.06459 0.31901 -0.07315 C 0.31432 -0.08913 0.31094 -0.10695 0.30417 -0.12014 C 0.30065 -0.12709 0.29753 -0.1345 0.29362 -0.14075 C 0.29037 -0.14607 0.27227 -0.16899 0.26823 -0.17269 C 0.25352 -0.18635 0.24414 -0.18704 0.22709 -0.19329 C 0.21654 -0.19144 0.20547 -0.19329 0.19531 -0.18774 C 0.18334 -0.18126 0.1724 -0.16899 0.16159 -0.15764 C 0.14662 -0.14214 0.13724 -0.12686 0.12774 -0.10139 C 0.12435 -0.09214 0.12214 -0.08126 0.11927 -0.0713 C 0.11875 -0.05903 0.1168 -0.04399 0.12044 -0.03195 C 0.1224 -0.02524 0.12617 -0.02084 0.12878 -0.01505 C 0.14297 0.01689 0.13841 0.01597 0.15951 0.04143 C 0.1724 0.05694 0.20026 0.08194 0.2155 0.08819 C 0.23242 0.09536 0.24987 0.09722 0.26719 0.10138 C 0.27071 0.10231 0.27422 0.10277 0.27774 0.10323 L 0.32318 0.10902 C 0.32669 0.11087 0.33021 0.11249 0.33373 0.11458 C 0.33555 0.1155 0.3375 0.1162 0.33906 0.11828 C 0.34323 0.12453 0.34701 0.13171 0.35065 0.13888 C 0.35834 0.15416 0.36641 0.16874 0.37279 0.18587 C 0.37722 0.19768 0.38555 0.22592 0.38867 0.24027 C 0.39037 0.24837 0.39154 0.25671 0.39297 0.26481 C 0.39258 0.30416 0.39245 0.34374 0.3918 0.3831 C 0.3918 0.38819 0.39115 0.39305 0.39076 0.39814 C 0.39011 0.40694 0.38919 0.4155 0.38867 0.4243 C 0.38815 0.43448 0.38802 0.4537 0.38334 0.46203 L 0.38021 0.46759 C 0.37982 0.47013 0.37995 0.47291 0.37917 0.47499 C 0.37852 0.47685 0.37709 0.47777 0.37604 0.47893 C 0.37201 0.4831 0.36589 0.48958 0.3612 0.49189 C 0.35886 0.49328 0.35625 0.49328 0.35378 0.49398 C 0.34115 0.49328 0.32839 0.49421 0.31576 0.49189 C 0.31068 0.49097 0.30599 0.4868 0.30104 0.48448 C 0.29818 0.4831 0.29531 0.48217 0.29258 0.48078 C 0.28906 0.47893 0.28555 0.47685 0.28203 0.47499 C 0.27917 0.47361 0.2763 0.47314 0.27357 0.47129 C 0.2694 0.46874 0.25703 0.45509 0.2556 0.45254 C 0.25117 0.44467 0.25365 0.44861 0.24818 0.4412 C 0.24297 0.41782 0.25065 0.44861 0.23972 0.4206 C 0.23776 0.41573 0.23425 0.3949 0.23347 0.3905 C 0.23307 0.38564 0.23281 0.38055 0.23229 0.37546 C 0.22748 0.32916 0.23255 0.38888 0.22917 0.34745 C 0.22904 0.33865 0.22995 0.27499 0.22709 0.24606 C 0.22656 0.24027 0.22565 0.23472 0.225 0.22916 C 0.22422 0.22337 0.22214 0.20185 0.22071 0.19536 C 0.21927 0.18819 0.21693 0.18171 0.2155 0.17453 C 0.21419 0.16851 0.2138 0.1618 0.21224 0.15578 C 0.21094 0.15046 0.2086 0.14606 0.20703 0.14073 C 0.19974 0.11759 0.19271 0.08796 0.18268 0.06759 C 0.18021 0.06249 0.17774 0.05763 0.17526 0.05254 C 0.17279 0.04698 0.17057 0.04097 0.16797 0.03564 C 0.16563 0.03101 0.16276 0.02731 0.16055 0.02245 C 0.14974 0.00069 0.15664 0.00995 0.14466 -0.01135 C 0.12422 -0.04769 0.14805 -0.00255 0.12774 -0.03565 C 0.12578 -0.03889 0.12474 -0.04399 0.12253 -0.047 C 0.11966 -0.05047 0.11615 -0.05186 0.11302 -0.0544 C 0.11016 -0.05695 0.10729 -0.05903 0.10456 -0.06204 C 0.10196 -0.06482 0.09987 -0.06876 0.09714 -0.0713 C 0.09453 -0.07385 0.09141 -0.07477 0.08867 -0.07709 C 0.06927 -0.09306 0.09414 -0.0757 0.07279 -0.0919 C 0.06836 -0.09538 0.06393 -0.10001 0.05912 -0.10139 C 0.04961 -0.10417 0.05495 -0.10278 0.04323 -0.1051 L 0.00313 -0.10325 C 0.00026 -0.10302 -0.00247 -0.10209 -0.00534 -0.10139 L -0.02435 -0.09769 L -0.04127 -0.09399 L -0.04974 -0.0919 C -0.07018 -0.07385 -0.04232 -0.09792 -0.06237 -0.08264 C -0.06523 -0.08033 -0.06797 -0.07755 -0.07083 -0.07501 L -0.07708 -0.06945 C -0.07851 -0.06829 -0.08008 -0.06737 -0.08138 -0.06575 C -0.08281 -0.06389 -0.08424 -0.06204 -0.08554 -0.06019 C -0.08672 -0.05834 -0.0875 -0.05602 -0.0888 -0.0544 C -0.0901 -0.05278 -0.09153 -0.05186 -0.09297 -0.0507 C -0.09466 -0.03843 -0.09271 -0.04723 -0.09726 -0.03751 C -0.10703 -0.01644 -0.08919 -0.05139 -0.10247 -0.02431 C -0.10377 -0.02177 -0.10547 -0.01968 -0.10677 -0.0169 C -0.10755 -0.01528 -0.10807 -0.01297 -0.10885 -0.01135 C -0.11289 -0.00278 -0.11211 -0.00834 -0.11523 0.0037 C -0.11614 0.0074 -0.1164 0.01134 -0.11732 0.01504 C -0.12109 0.03101 -0.12044 0.02152 -0.12252 0.03935 C -0.12304 0.04374 -0.12304 0.04837 -0.12357 0.05254 C -0.12448 0.05833 -0.12578 0.06388 -0.12682 0.06944 C -0.12786 0.07569 -0.1289 0.08194 -0.12995 0.08819 C -0.13229 0.13379 -0.12864 0.08495 -0.13528 0.12777 C -0.13633 0.13495 -0.13659 0.14282 -0.13737 0.15023 C -0.13802 0.15578 -0.13867 0.16157 -0.13945 0.16712 C -0.14036 0.17337 -0.14166 0.17962 -0.14258 0.18587 C -0.14336 0.19097 -0.14388 0.19606 -0.14479 0.20092 C -0.1457 0.20601 -0.147 0.21087 -0.14791 0.21597 C -0.15026 0.22962 -0.15208 0.24351 -0.15429 0.25717 C -0.15495 0.26157 -0.15573 0.26597 -0.15638 0.27036 C -0.15703 0.27546 -0.15768 0.28055 -0.15846 0.28541 C -0.15937 0.2912 -0.16054 0.29675 -0.16159 0.30231 C -0.16198 0.30416 -0.1625 0.30601 -0.16276 0.30786 C -0.16302 0.31111 -0.16315 0.31435 -0.1638 0.31736 C -0.16432 0.3199 -0.16523 0.32222 -0.16588 0.32476 C -0.16627 0.32661 -0.16627 0.32893 -0.16693 0.33055 C -0.16797 0.3331 -0.17291 0.34073 -0.17435 0.34166 C -0.17591 0.34305 -0.17786 0.34282 -0.17956 0.34374 C -0.18268 0.34513 -0.18398 0.34652 -0.18698 0.3493 C -0.19297 0.34745 -0.19935 0.34768 -0.20495 0.34374 C -0.21328 0.33749 -0.22018 0.32638 -0.22825 0.31921 L -0.2388 0.30995 C -0.24492 0.29884 -0.24062 0.30694 -0.24935 0.28726 C -0.25078 0.28425 -0.2526 0.28148 -0.25351 0.278 C -0.2556 0.27036 -0.25781 0.26296 -0.25989 0.25532 C -0.26211 0.24722 -0.26419 0.23911 -0.26627 0.23101 C -0.26732 0.22661 -0.26849 0.22245 -0.2694 0.21782 L -0.27148 0.20648 C -0.27383 0.17708 -0.27265 0.18888 -0.27461 0.17083 C -0.27435 0.14583 -0.27422 0.12083 -0.27357 0.09583 C -0.27344 0.09073 -0.27318 0.08564 -0.27252 0.08078 C -0.27161 0.07314 -0.26992 0.0706 -0.26836 0.06388 C -0.26341 0.04189 -0.2694 0.0618 -0.26302 0.04513 C -0.26198 0.04212 -0.2612 0.03842 -0.25989 0.03564 C -0.25729 0.03032 -0.24661 0.02152 -0.24505 0.0206 C -0.23932 0.01782 -0.23411 0.01481 -0.22825 0.01319 C -0.22487 0.01226 -0.20742 0.00972 -0.20495 0.00948 C -0.17265 -0.00394 -0.18997 0.00115 -0.12995 0.0074 C -0.11862 0.00879 -0.12396 0.01319 -0.11302 0.01874 C -0.10508 0.02291 -0.09687 0.02476 -0.0888 0.02823 C -0.07565 0.03379 -0.07982 0.03356 -0.06653 0.04328 C -0.06276 0.04606 -0.05872 0.04768 -0.05495 0.05069 C -0.0487 0.05578 -0.04297 0.06342 -0.03698 0.06944 C -0.03385 0.07268 -0.0306 0.07546 -0.02747 0.07893 C -0.02487 0.08171 -0.02265 0.08541 -0.02005 0.08819 C -0.0181 0.0905 -0.01575 0.09143 -0.0138 0.09398 C -0.00963 0.09907 -0.00625 0.10578 -0.00221 0.11087 C 8.33333E-7 0.11319 0.00209 0.11597 0.00417 0.11828 C 0.00834 0.12291 0.01276 0.12661 0.01693 0.13148 C 0.02057 0.13587 0.02422 0.14073 0.02748 0.14652 C 0.02852 0.14837 0.02943 0.15046 0.0306 0.15208 C 0.04141 0.16597 0.03659 0.15648 0.04649 0.17083 C 0.04792 0.17314 0.04909 0.17615 0.05065 0.17847 C 0.05404 0.1831 0.05768 0.18726 0.0612 0.19143 C 0.06224 0.19282 0.06328 0.19398 0.06446 0.19536 C 0.0655 0.19652 0.06667 0.19745 0.06758 0.19907 C 0.06901 0.20161 0.07031 0.20416 0.07175 0.20648 C 0.07617 0.21342 0.07722 0.21273 0.08229 0.21967 C 0.0836 0.22129 0.08438 0.22384 0.08555 0.22523 C 0.0875 0.228 0.09505 0.23518 0.09714 0.23657 C 0.09883 0.23773 0.10065 0.23796 0.10248 0.23842 C 0.10521 0.24097 0.10794 0.24374 0.11094 0.24606 C 0.12422 0.25578 0.10274 0.23541 0.12149 0.25347 C 0.12318 0.25532 0.125 0.25717 0.12669 0.25902 C 0.12774 0.26041 0.12878 0.2618 0.12995 0.26296 C 0.13086 0.26388 0.13203 0.26388 0.13307 0.26481 C 0.1349 0.26643 0.13659 0.26851 0.13828 0.27036 C 0.13946 0.27152 0.14037 0.27314 0.14154 0.27407 C 0.15573 0.28749 0.15209 0.28472 0.16263 0.29097 C 0.16511 0.2949 0.16745 0.29884 0.17005 0.30231 C 0.17201 0.30509 0.17461 0.30671 0.1763 0.30995 C 0.17748 0.3118 0.17826 0.31388 0.17956 0.3155 C 0.18047 0.31666 0.18164 0.31643 0.18268 0.31736 C 0.18386 0.31828 0.18477 0.3199 0.18581 0.32106 C 0.18724 0.32245 0.18867 0.32337 0.19011 0.32476 C 0.19115 0.32592 0.19206 0.32777 0.19323 0.3287 C 0.19492 0.32962 0.19675 0.32986 0.19857 0.33055 C 0.20065 0.32986 0.20287 0.33009 0.20495 0.3287 C 0.20573 0.328 0.21081 0.32083 0.20703 0.31736 C 0.20547 0.31597 0.20352 0.31736 0.20169 0.31736 L 0.20169 0.31736 " pathEditMode="relative" ptsTypes="AAAAAAAAAAAAAAAAAAAAAAAAAAAAAAAAAAAAAAAAAAAAAAAAAAAAAAAAAAAAAAAAAAAAAAAAAAAAAAAAAAAAAAAAAAAAAAAAAAAAAAAAAAAAAAAAAAAAAAAAAAAAAAAAAAAAAAAAAAAAAAAAAAAAAAAAAAAAAAAAAAAAAAAAAAAAAAAAAAAAAAAAAAAAAAAAAAAAAAAAAAAAAAAAAAAAAAAAAAAAAAAAAAA"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7 -4.07407E-6 L -2.08333E-7 -4.07407E-6 C 0.00313 -0.00185 0.00638 -0.00347 0.00951 -0.00578 C 0.01068 -0.00648 0.01146 -0.00856 0.01263 -0.00949 C 0.0181 -0.01342 0.02136 -0.01481 0.02643 -0.01689 C 0.03867 -0.01574 0.05104 -0.01504 0.06341 -0.01319 C 0.06771 -0.0125 0.07018 -0.00486 0.07292 -4.07407E-6 C 0.08516 0.02176 0.06433 -0.01458 0.08138 0.01112 C 0.10651 0.04908 0.07969 0.01274 0.09401 0.03195 C 0.09466 0.03565 0.09558 0.03936 0.0961 0.04306 C 0.0974 0.05255 0.09675 0.04815 0.09818 0.05625 C 0.09792 0.072 0.09779 0.0875 0.09714 0.10325 C 0.09714 0.1051 0.09662 0.10718 0.0961 0.1088 C 0.09518 0.11204 0.09427 0.11551 0.09297 0.11829 C 0.09206 0.11991 0.09076 0.12061 0.08972 0.122 C 0.07305 0.14329 0.09727 0.11366 0.08138 0.13149 C 0.07982 0.13311 0.07865 0.13542 0.07709 0.13704 C 0.07539 0.13889 0.06927 0.14375 0.06758 0.14445 C 0.06524 0.14561 0.06263 0.14584 0.06016 0.14653 C 0.04792 0.14977 0.06029 0.147 0.0444 0.15024 C 0.04154 0.14977 0.01667 0.15024 0.00742 0.1426 C 0.0013 0.13774 0.00052 0.13334 -0.00429 0.1257 C -0.00625 0.12246 -0.00885 0.12014 -0.01054 0.11644 C -0.01276 0.11181 -0.01406 0.10625 -0.01588 0.10139 C -0.01836 0.09468 -0.02031 0.09213 -0.02213 0.0845 C -0.02435 0.07547 -0.02513 0.06875 -0.02643 0.05996 C -0.02578 0.04746 -0.0263 0.0345 -0.02435 0.02246 C -0.02304 0.01459 -0.0194 0.00857 -0.01692 0.00186 C -0.01549 -0.00208 -0.01406 -0.00555 -0.01263 -0.00949 C -0.01159 -0.0125 -0.01093 -0.0162 -0.0095 -0.01875 C -0.00833 -0.02129 -0.00651 -0.02222 -0.00534 -0.02453 C 0.00873 -0.0493 -0.01172 -0.01782 0.00417 -0.04328 C 0.01159 -0.05509 0.00768 -0.04629 0.01472 -0.06018 C 0.01628 -0.06319 0.01771 -0.0662 0.01901 -0.06944 C 0.01992 -0.07199 0.02032 -0.07453 0.0211 -0.07708 C 0.02175 -0.07893 0.02253 -0.08078 0.02318 -0.08263 C 0.02357 -0.08449 0.02422 -0.08634 0.02422 -0.08842 C 0.02422 -0.1037 0.02435 -0.11458 0.0211 -0.12777 C 0.02032 -0.13101 0.01524 -0.14189 0.01472 -0.14282 C 0.01263 -0.14699 0.00573 -0.15972 0.00209 -0.16342 C -0.00195 -0.16782 -0.00651 -0.1706 -0.01054 -0.17476 C -0.01302 -0.17731 -0.01536 -0.18032 -0.01797 -0.18217 C -0.02174 -0.18472 -0.02565 -0.18634 -0.02955 -0.18796 C -0.0362 -0.19074 -0.04284 -0.19444 -0.04961 -0.19537 L -0.07396 -0.19907 C -0.08763 -0.19722 -0.10143 -0.19606 -0.1151 -0.19351 C -0.11927 -0.19282 -0.12838 -0.18703 -0.13203 -0.18402 C -0.13398 -0.18263 -0.13554 -0.18055 -0.13737 -0.17847 C -0.14153 -0.17384 -0.14531 -0.16944 -0.14896 -0.16342 C -0.15078 -0.16041 -0.15273 -0.15763 -0.15429 -0.15416 C -0.15768 -0.14629 -0.1638 -0.12962 -0.1638 -0.12962 C -0.16888 -0.09814 -0.16237 -0.13726 -0.16901 -0.09953 C -0.16979 -0.09537 -0.17044 -0.09074 -0.17109 -0.08657 C -0.172 -0.06527 -0.17317 -0.05347 -0.17109 -0.03194 C -0.17057 -0.02615 -0.16927 -0.0206 -0.16797 -0.01504 C -0.15625 0.03704 -0.16497 -0.00069 -0.15742 0.02431 C -0.1556 0.03056 -0.15377 0.03681 -0.15208 0.04306 C -0.15052 0.04931 -0.14961 0.05602 -0.14791 0.06181 C -0.14609 0.06783 -0.14349 0.07292 -0.14153 0.07871 C -0.13997 0.08357 -0.13867 0.08866 -0.13737 0.09375 C -0.12955 0.125 -0.13112 0.11713 -0.12786 0.14075 C -0.12656 0.1632 -0.12552 0.17315 -0.12786 0.19908 C -0.12864 0.20764 -0.13307 0.22061 -0.13528 0.22917 C -0.13607 0.23218 -0.1362 0.23588 -0.13737 0.23843 C -0.13867 0.24167 -0.14101 0.24306 -0.14258 0.24607 C -0.14531 0.2507 -0.1487 0.26158 -0.15208 0.26482 C -0.15612 0.26852 -0.16041 0.27061 -0.16484 0.27223 C -0.17213 0.275 -0.16836 0.27362 -0.17643 0.27593 C -0.18268 0.27454 -0.19609 0.27362 -0.20286 0.26667 C -0.22252 0.24607 -0.20468 0.25741 -0.21445 0.25163 C -0.22343 0.23033 -0.20911 0.26297 -0.225 0.23288 C -0.23255 0.21852 -0.23229 0.21436 -0.2388 0.19908 C -0.24075 0.19445 -0.24323 0.19075 -0.24505 0.18588 C -0.24661 0.18172 -0.25273 0.15788 -0.25351 0.15394 C -0.25442 0.14977 -0.25482 0.14514 -0.2556 0.14075 C -0.25807 0.12894 -0.25742 0.13774 -0.25885 0.12755 C -0.26133 0.10973 -0.2582 0.12732 -0.26093 0.1051 C -0.26146 0.1007 -0.26237 0.0963 -0.26302 0.0919 C -0.26393 0.07524 -0.2651 0.06575 -0.26302 0.04885 C -0.2625 0.04422 -0.2612 0.03982 -0.25989 0.03565 C -0.25325 0.01413 -0.25104 0.00672 -0.24192 -0.00949 C -0.23958 -0.01342 -0.23659 -0.01643 -0.2345 -0.02083 C -0.23242 -0.02523 -0.23125 -0.03101 -0.22929 -0.03564 C -0.21133 -0.07615 -0.23281 -0.02037 -0.21862 -0.05833 C -0.21797 -0.06203 -0.21758 -0.06597 -0.21653 -0.06944 C -0.21015 -0.09236 -0.21562 -0.0655 -0.21237 -0.08263 C -0.21302 -0.09212 -0.21315 -0.10162 -0.21445 -0.11087 C -0.21484 -0.11388 -0.21666 -0.11574 -0.21758 -0.11828 C -0.21875 -0.12152 -0.2194 -0.125 -0.22083 -0.12777 C -0.22226 -0.13078 -0.22435 -0.13263 -0.22604 -0.13518 C -0.22786 -0.13819 -0.22955 -0.14166 -0.23138 -0.14467 C -0.24843 -0.17152 -0.23828 -0.15578 -0.25039 -0.17106 C -0.25325 -0.17453 -0.25586 -0.17893 -0.25885 -0.18217 C -0.26041 -0.18402 -0.2625 -0.18449 -0.26406 -0.18611 C -0.26953 -0.1912 -0.27435 -0.19861 -0.27995 -0.203 C -0.28242 -0.20486 -0.28476 -0.20694 -0.28737 -0.20856 C -0.28971 -0.21018 -0.29232 -0.21064 -0.29479 -0.21226 C -0.29817 -0.21458 -0.31002 -0.225 -0.31588 -0.22731 C -0.31836 -0.22824 -0.32083 -0.22847 -0.3233 -0.22916 C -0.325 -0.23055 -0.32669 -0.23217 -0.32851 -0.23287 C -0.33685 -0.23634 -0.33971 -0.23449 -0.34857 -0.23287 C -0.35208 -0.22916 -0.35677 -0.22754 -0.35924 -0.22175 C -0.36627 -0.20486 -0.35729 -0.225 -0.36979 -0.203 C -0.37604 -0.19189 -0.37448 -0.19097 -0.38034 -0.17847 C -0.3819 -0.175 -0.38398 -0.17245 -0.38554 -0.16921 C -0.3875 -0.16504 -0.38893 -0.16018 -0.39088 -0.15601 C -0.39492 -0.14699 -0.40351 -0.12962 -0.40351 -0.12962 C -0.40664 -0.10717 -0.4013 -0.1412 -0.40885 -0.11273 C -0.41067 -0.10555 -0.41172 -0.09791 -0.41302 -0.09027 C -0.41393 -0.08518 -0.4151 -0.07523 -0.4151 -0.07523 C -0.41341 -0.05902 -0.41211 -0.04236 -0.40989 -0.02638 C -0.40937 -0.02222 -0.40755 -0.01898 -0.40677 -0.01504 C -0.40573 -0.01018 -0.40599 -0.00462 -0.40455 -4.07407E-6 C -0.40312 0.0051 -0.4 0.00834 -0.3983 0.0132 C -0.39127 0.03241 -0.39935 0.02084 -0.39088 0.04121 C -0.3888 0.0463 -0.3858 0.04977 -0.38346 0.0544 C -0.38164 0.05811 -0.38008 0.06227 -0.37825 0.06575 C -0.3733 0.07431 -0.36276 0.08982 -0.35703 0.09584 C -0.35377 0.09908 -0.35 0.10047 -0.34648 0.10325 C -0.34218 0.10672 -0.33815 0.11112 -0.33385 0.11459 C -0.32122 0.12477 -0.31002 0.12917 -0.29583 0.13519 C -0.2931 0.13635 -0.2901 0.13635 -0.28737 0.13704 C -0.27604 0.13565 -0.22682 0.13195 -0.20599 0.12385 C -0.18659 0.11644 -0.16771 0.10695 -0.14896 0.09584 C -0.14297 0.09213 -0.13711 0.08774 -0.13099 0.0845 C -0.12682 0.08218 -0.12252 0.08125 -0.11836 0.07871 C -0.11367 0.07616 -0.10924 0.07246 -0.10455 0.06945 C -0.09935 0.06621 -0.09401 0.06343 -0.0888 0.05996 C -0.08411 0.05718 -0.07955 0.05394 -0.075 0.0507 C -0.06927 0.04653 -0.06393 0.04121 -0.05807 0.0375 C -0.05325 0.03426 -0.0483 0.03241 -0.04336 0.0301 C -0.03489 0.02616 -0.02656 0.02153 -0.01797 0.01875 C 0.00534 0.01135 0.04571 -0.00092 0.075 -0.00578 C 0.10039 -0.00995 0.10091 -0.00949 0.12565 -0.01134 L 0.20065 -0.00949 C 0.20729 -0.00856 0.21354 -0.00277 0.21966 0.00186 C 0.22839 0.00834 0.24505 0.02431 0.24505 0.02431 C 0.24779 0.0301 0.25821 0.05325 0.26198 0.05996 C 0.2655 0.06621 0.26914 0.07223 0.27253 0.07871 C 0.27696 0.08727 0.28073 0.09653 0.28516 0.1051 C 0.28959 0.11366 0.29518 0.12014 0.29896 0.12963 C 0.30352 0.14075 0.30847 0.16413 0.31159 0.17848 C 0.31198 0.18473 0.31367 0.21852 0.31367 0.22338 C 0.31367 0.25232 0.31393 0.28102 0.31263 0.30973 C 0.3125 0.31413 0.31042 0.31713 0.30951 0.32107 C 0.30821 0.32663 0.30755 0.33241 0.30638 0.33797 C 0.30534 0.34237 0.30417 0.34676 0.30313 0.35116 C 0.30235 0.35487 0.30209 0.35903 0.30104 0.3625 C 0.29857 0.37038 0.29505 0.37709 0.29258 0.38496 C 0.28268 0.41621 0.28581 0.41413 0.27787 0.4338 C 0.27643 0.43704 0.27513 0.44028 0.27357 0.44329 C 0.2724 0.44538 0.27071 0.447 0.2694 0.44885 C 0.26862 0.4507 0.26836 0.45325 0.26719 0.4544 C 0.26016 0.46181 0.25729 0.46181 0.25039 0.46389 C 0.24414 0.46829 0.23672 0.47385 0.23034 0.475 C 0.225 0.47616 0.21966 0.47385 0.21446 0.47315 C 0.20599 0.46899 0.20274 0.46829 0.1944 0.45811 C 0.19193 0.45533 0.19024 0.45047 0.18802 0.447 C 0.18529 0.44283 0.18216 0.44005 0.17956 0.43565 C 0.17214 0.42338 0.16407 0.39977 0.15951 0.38681 C 0.15716 0.3801 0.15469 0.37362 0.15313 0.36621 C 0.14818 0.3426 0.14024 0.29213 0.1362 0.26482 C 0.13542 0.25926 0.13477 0.25348 0.13412 0.24792 C 0.13268 0.23473 0.13295 0.22061 0.12995 0.20834 C 0.12852 0.20278 0.12709 0.19723 0.12565 0.19144 C 0.12422 0.18519 0.12305 0.17894 0.12149 0.17269 C 0.1181 0.15926 0.11433 0.14769 0.1099 0.13519 C 0.10274 0.11575 0.09766 0.10139 0.08972 0.0845 C 0.08711 0.07871 0.08438 0.07292 0.08138 0.0676 C 0.0694 0.0463 0.05495 0.03403 0.04011 0.01875 C 0.03607 0.01459 0.03177 0.01065 0.02748 0.00741 C 0.02331 0.0044 0.01914 0.00186 0.01472 -4.07407E-6 C 0.00638 -0.0037 -0.00195 -0.00439 -0.01054 -0.00578 C -0.02747 -0.00069 -0.04492 0.00047 -0.06133 0.00926 C -0.06732 0.0125 -0.07174 0.022 -0.07604 0.0301 C -0.08346 0.04352 -0.0888 0.05811 -0.09297 0.075 C -0.09414 0.07987 -0.09531 0.08496 -0.09609 0.09005 C -0.097 0.09561 -0.09752 0.10139 -0.0983 0.10695 C -0.09752 0.12454 -0.0983 0.14237 -0.09609 0.1595 C -0.0944 0.17292 -0.09023 0.18496 -0.08659 0.19723 C -0.08333 0.20834 -0.07396 0.23125 -0.06979 0.24028 C -0.0664 0.24746 -0.0625 0.25394 -0.05911 0.26112 C -0.03021 0.32315 -0.04492 0.30255 -0.02955 0.32292 L -0.0233 0.34167 C -0.02213 0.34491 -0.02096 0.34792 -0.02005 0.35116 C -0.01536 0.36991 -0.01692 0.36227 -0.01484 0.37362 C -0.01159 0.35857 -0.0082 0.34375 -0.00534 0.32871 C -0.0039 0.32107 -0.00286 0.31505 -0.00104 0.30788 C -0.00013 0.30417 0.00078 0.30024 0.00209 0.29676 C 0.00326 0.29375 0.00495 0.29167 0.00638 0.28913 C 0.00729 0.2838 0.00768 0.28125 0.00951 0.27593 C 0.01042 0.27338 0.01172 0.27107 0.01263 0.26852 C 0.01524 0.26181 0.01641 0.25255 0.02005 0.24792 L 0.03164 0.23288 C 0.03386 0.2301 0.04037 0.21991 0.0444 0.21783 C 0.05912 0.21042 0.08959 0.20973 0.09714 0.20834 C 0.1517 0.19885 0.08412 0.20533 0.14571 0.20093 C 0.1655 0.20186 0.17526 0.19723 0.19011 0.20463 C 0.19115 0.2051 0.19219 0.20602 0.19336 0.20649 C 0.1961 0.21413 0.19844 0.22223 0.2017 0.22917 C 0.20417 0.23403 0.20703 0.23866 0.20912 0.24399 C 0.2112 0.24931 0.21224 0.25579 0.21446 0.26112 C 0.22526 0.28727 0.23854 0.31042 0.24818 0.33797 C 0.25 0.34306 0.25196 0.34792 0.25352 0.35301 C 0.25729 0.36528 0.26407 0.39051 0.26407 0.39051 C 0.26446 0.39445 0.2655 0.39815 0.26511 0.40186 C 0.26433 0.41158 0.26315 0.42107 0.26094 0.4301 C 0.26003 0.43334 0.25117 0.44075 0.25039 0.44121 C 0.24727 0.44352 0.24414 0.44584 0.24089 0.447 C 0.23386 0.44908 0.2267 0.44931 0.21966 0.4507 L 0.21016 0.45255 C 0.19792 0.45139 0.18542 0.45209 0.17318 0.44885 C 0.1694 0.44769 0.16615 0.44283 0.16263 0.43936 C 0.15391 0.43056 0.13242 0.40973 0.12149 0.39445 C 0.1181 0.38959 0.11511 0.3845 0.11198 0.3794 C 0.10938 0.375 0.10677 0.37084 0.10456 0.36621 C 0.10052 0.35764 0.09662 0.34885 0.09297 0.33982 C 0.09206 0.3375 0.09167 0.33473 0.09089 0.33241 C 0.08659 0.32107 0.08646 0.32408 0.08138 0.31366 C 0.07578 0.30209 0.08425 0.31343 0.07396 0.29676 C 0.06849 0.28797 0.06263 0.28033 0.05703 0.27223 C 0.05534 0.26968 0.05378 0.26667 0.0517 0.26482 C -0.0026 0.21227 0.04362 0.2544 0.01797 0.23473 C 0.00313 0.22338 0.02188 0.23334 -0.00429 0.21783 C -0.00729 0.21598 -0.01054 0.21528 -0.0138 0.21413 C -0.02317 0.20556 -0.03047 0.19838 -0.04232 0.19538 C -0.04974 0.19329 -0.05703 0.19098 -0.06445 0.18959 L -0.08659 0.18588 C -0.10182 0.18704 -0.11692 0.18774 -0.13203 0.18959 C -0.14088 0.19075 -0.14192 0.19167 -0.14791 0.19538 L -0.15742 0.20649 C -0.16133 0.21112 -0.16562 0.21621 -0.16901 0.22153 C -0.16992 0.22315 -0.17031 0.22547 -0.17109 0.22709 C -0.17213 0.22917 -0.1733 0.23079 -0.17435 0.23288 C -0.17513 0.2345 -0.17552 0.23681 -0.17643 0.23843 C -0.17838 0.24237 -0.1806 0.24607 -0.18281 0.24977 L -0.18489 0.26112 C -0.18554 0.26482 -0.18593 0.26875 -0.18698 0.27223 C -0.18893 0.27917 -0.18984 0.28357 -0.19232 0.28913 C -0.19505 0.29561 -0.20078 0.30788 -0.20078 0.30788 C -0.20482 0.32616 -0.20013 0.30903 -0.20703 0.32477 C -0.20833 0.32778 -0.20924 0.33102 -0.21028 0.33426 C -0.21093 0.33681 -0.21133 0.33959 -0.21237 0.34167 C -0.21354 0.34422 -0.21536 0.34514 -0.21653 0.34746 C -0.22291 0.35973 -0.22083 0.35996 -0.22604 0.36806 C -0.22747 0.37014 -0.2289 0.37176 -0.23034 0.37362 C -0.23138 0.375 -0.23255 0.37593 -0.23346 0.37755 C -0.24101 0.38959 -0.23958 0.39237 -0.24935 0.39815 L -0.2556 0.40186 C -0.25677 0.40301 -0.25794 0.40394 -0.25885 0.40556 C -0.25976 0.40718 -0.25989 0.4125 -0.26093 0.41135 C -0.26276 0.4088 -0.26302 0.4 -0.26302 0.4 C -0.26562 0.37269 -0.26588 0.37639 -0.26093 0.33056 C -0.26041 0.32616 -0.25768 0.32338 -0.25677 0.31922 C -0.25599 0.31621 -0.25547 0.31274 -0.25455 0.30973 C -0.25338 0.30579 -0.25169 0.30232 -0.25039 0.29862 C -0.24922 0.29538 -0.2483 0.29237 -0.24726 0.28913 C -0.24687 0.28612 -0.24674 0.28288 -0.24609 0.27987 C -0.2457 0.27778 -0.24466 0.27616 -0.24401 0.27408 C -0.24258 0.26991 -0.24127 0.26528 -0.23984 0.26112 C -0.23776 0.25533 -0.23593 0.24931 -0.23346 0.24399 C -0.23229 0.24167 -0.23047 0.24075 -0.22929 0.23843 C -0.22721 0.2345 -0.22604 0.22917 -0.22396 0.22524 C -0.21771 0.21343 -0.21745 0.21389 -0.21133 0.20834 C -0.20625 0.19954 -0.20703 0.19977 -0.19752 0.19329 C -0.19557 0.19213 -0.19336 0.19213 -0.19127 0.19144 C -0.17174 0.18496 -0.18958 0.18982 -0.16484 0.18403 L -0.1151 0.18588 C -0.11341 0.18588 -0.10351 0.18889 -0.10143 0.18959 C -0.09752 0.19422 -0.09466 0.19815 -0.08984 0.20093 L -0.08659 0.20278 C -0.08528 0.20463 -0.08398 0.20695 -0.08242 0.20834 C -0.06953 0.21945 -0.04909 0.22987 -0.03906 0.24977 C -0.03593 0.25602 -0.03255 0.26204 -0.02955 0.26852 C -0.02799 0.272 -0.02682 0.27616 -0.02539 0.27987 C -0.02409 0.28311 -0.02252 0.28588 -0.02109 0.28913 C -0.01745 0.29815 -0.01367 0.30996 -0.01054 0.31922 C -0.01028 0.32246 -0.01002 0.32547 -0.0095 0.32871 C -0.00716 0.34399 -0.0039 0.34723 -0.00846 0.36806 C -0.00989 0.37454 -0.01393 0.37825 -0.01692 0.38311 C -0.02005 0.3882 -0.02226 0.39028 -0.02643 0.39237 C -0.04271 0.40116 -0.04088 0.39954 -0.05703 0.40371 C -0.07435 0.40024 -0.07825 0.39954 -0.09609 0.39445 C -0.09974 0.39329 -0.10325 0.39237 -0.10677 0.39051 C -0.1194 0.38403 -0.13724 0.36922 -0.14791 0.36065 C -0.15534 0.3544 -0.16367 0.35093 -0.17005 0.34167 C -0.17539 0.33426 -0.18073 0.32709 -0.18593 0.31922 C -0.18906 0.31459 -0.19544 0.30186 -0.19752 0.29676 C -0.20612 0.27639 -0.20885 0.26181 -0.21653 0.23658 C -0.21849 0.2301 -0.22109 0.22431 -0.22291 0.21783 C -0.22422 0.21297 -0.225 0.20764 -0.22604 0.20278 C -0.22708 0.19838 -0.22838 0.19422 -0.22929 0.18959 C -0.23125 0.17917 -0.23281 0.16829 -0.2345 0.15764 C -0.23633 0.14584 -0.23541 0.14121 -0.24088 0.13334 C -0.2431 0.1301 -0.24596 0.12871 -0.2483 0.1257 C -0.24987 0.12362 -0.25091 0.12038 -0.25247 0.11829 C -0.25377 0.11667 -0.25521 0.11551 -0.25677 0.11459 C -0.26341 0.10926 -0.27005 0.1044 -0.27682 0.09954 C -0.28411 0.1 -0.29192 0.09769 -0.29896 0.10139 C -0.30664 0.10533 -0.31836 0.11991 -0.32539 0.13149 C -0.3276 0.13496 -0.32929 0.13936 -0.33177 0.1426 C -0.33854 0.15209 -0.34674 0.15811 -0.35286 0.16899 C -0.3539 0.17084 -0.35508 0.17269 -0.35599 0.17454 C -0.36015 0.18288 -0.36107 0.18542 -0.36445 0.19329 C -0.3651 0.19862 -0.36653 0.21135 -0.36653 0.21598 C -0.36653 0.22107 -0.36588 0.22593 -0.36549 0.23102 C -0.36745 0.27269 -0.3651 0.23658 -0.36875 0.26852 C -0.36901 0.27153 -0.36888 0.27524 -0.36979 0.27801 C -0.37031 0.27987 -0.37174 0.28056 -0.37291 0.28172 C -0.37396 0.28264 -0.37604 0.28357 -0.37604 0.28357 L -0.37604 0.28357 " pathEditMode="relative" ptsTypes="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"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1.11111E-6 L 8.33333E-7 -1.11111E-6 C -0.00065 -0.00625 -0.0013 -0.0125 -0.00208 -0.01875 C -0.00234 -0.0206 -0.00287 -0.02245 -0.00313 -0.02431 C -0.00495 -0.03727 -0.00287 -0.03009 -0.00638 -0.03935 C -0.0069 -0.04444 -0.00794 -0.05602 -0.00951 -0.05995 C -0.01094 -0.06366 -0.01172 -0.06852 -0.01367 -0.0713 C -0.0151 -0.07315 -0.01667 -0.07477 -0.01797 -0.07685 C -0.0237 -0.08704 -0.01823 -0.08264 -0.02435 -0.08634 C -0.02826 -0.09676 -0.0263 -0.09375 -0.03698 -0.10139 C -0.03867 -0.10255 -0.04037 -0.1044 -0.04232 -0.10509 C -0.04648 -0.10648 -0.05065 -0.10625 -0.05495 -0.10694 C -0.06758 -0.10625 -0.08034 -0.10625 -0.09297 -0.10509 C -0.09401 -0.10486 -0.09505 -0.1037 -0.09609 -0.10324 C -0.09792 -0.10231 -0.09961 -0.10185 -0.10143 -0.10139 C -0.10287 -0.09884 -0.10404 -0.09606 -0.1056 -0.09375 C -0.11836 -0.07616 -0.10417 -0.09931 -0.1151 -0.08264 C -0.11628 -0.08079 -0.11719 -0.0787 -0.11836 -0.07685 C -0.12279 -0.07014 -0.12214 -0.07315 -0.12565 -0.06574 C -0.12826 -0.06042 -0.13021 -0.05463 -0.13203 -0.04884 C -0.13281 -0.0463 -0.13359 -0.04375 -0.13412 -0.0412 C -0.13503 -0.0375 -0.13568 -0.03194 -0.13633 -0.02801 C -0.13594 -0.0213 -0.13633 -0.01412 -0.13516 -0.00741 C -0.13412 -0.00069 -0.12943 0.00648 -0.12669 0.01134 C -0.12565 0.01574 -0.12513 0.0206 -0.12357 0.02454 C -0.12188 0.02894 -0.1194 0.03194 -0.11719 0.03588 C -0.11589 0.03819 -0.11419 0.04051 -0.11302 0.04329 C -0.10964 0.05139 -0.10938 0.05278 -0.10456 0.06019 C -0.10365 0.06157 -0.10247 0.0625 -0.10143 0.06389 C -0.09258 0.07569 -0.1 0.06875 -0.09089 0.07338 C -0.08867 0.07431 -0.08451 0.07708 -0.08451 0.07708 C -0.08164 0.07639 -0.07878 0.07662 -0.07604 0.07523 C -0.07487 0.07454 -0.07396 0.07269 -0.07292 0.07153 C -0.07109 0.06944 -0.0694 0.06759 -0.06758 0.06574 C -0.06693 0.06389 -0.06615 0.06204 -0.0655 0.06019 C -0.06367 0.05509 -0.06016 0.04514 -0.06016 0.04514 C -0.0599 0.04259 -0.05938 0.04028 -0.05912 0.03773 C -0.05872 0.03333 -0.05846 0.02894 -0.05807 0.02454 C -0.05781 0.02083 -0.05742 0.0169 -0.05703 0.01319 C -0.05768 0.00185 -0.05807 -0.00949 -0.05912 -0.0206 C -0.05938 -0.02338 -0.06081 -0.02546 -0.06133 -0.02801 C -0.06185 -0.03171 -0.06146 -0.03588 -0.06237 -0.03935 C -0.06354 -0.04421 -0.06589 -0.04792 -0.06758 -0.05255 C -0.07526 -0.07292 -0.06537 -0.05046 -0.07604 -0.0713 C -0.07787 -0.075 -0.0793 -0.07917 -0.08138 -0.08264 C -0.08503 -0.08866 -0.08945 -0.09306 -0.09297 -0.09954 C -0.10287 -0.11713 -0.09492 -0.1044 -0.11302 -0.12569 C -0.11667 -0.12986 -0.11966 -0.13588 -0.12357 -0.13889 C -0.12669 -0.14143 -0.12995 -0.14352 -0.13307 -0.1463 C -0.14193 -0.15417 -0.15039 -0.16412 -0.15951 -0.17083 C -0.16367 -0.17384 -0.16797 -0.17685 -0.17214 -0.18009 C -0.17643 -0.18356 -0.18047 -0.18819 -0.1849 -0.19143 C -0.19115 -0.1963 -0.19779 -0.19907 -0.20391 -0.20463 C -0.21576 -0.21505 -0.21055 -0.21227 -0.21862 -0.21574 C -0.22357 -0.21319 -0.23099 -0.21042 -0.23555 -0.20463 C -0.23997 -0.19884 -0.24401 -0.19213 -0.24818 -0.18588 C -0.25104 -0.18148 -0.25443 -0.17801 -0.25664 -0.17268 C -0.25885 -0.16759 -0.26068 -0.16227 -0.26302 -0.15764 C -0.26537 -0.15301 -0.26823 -0.14931 -0.27044 -0.14444 C -0.27279 -0.13935 -0.27448 -0.1331 -0.27669 -0.12755 C -0.27865 -0.12292 -0.28125 -0.11921 -0.28307 -0.11435 C -0.28659 -0.10579 -0.28815 -0.09768 -0.2905 -0.08819 C -0.29232 -0.06829 -0.29297 -0.06806 -0.28945 -0.03935 C -0.28906 -0.03681 -0.28737 -0.03542 -0.2862 -0.0338 C -0.28464 -0.03125 -0.28086 -0.02662 -0.27891 -0.02431 C -0.27708 -0.02245 -0.27552 -0.02014 -0.27357 -0.01875 C -0.27227 -0.01759 -0.2707 -0.01736 -0.2694 -0.0169 C -0.26159 -0.00764 -0.25508 0.00046 -0.24609 0.00764 C -0.24297 0.01019 -0.23971 0.01227 -0.23659 0.01505 C -0.23372 0.01782 -0.23112 0.02153 -0.22813 0.02454 C -0.22474 0.02801 -0.22109 0.03056 -0.21758 0.0338 C -0.21406 0.0375 -0.21055 0.0412 -0.20703 0.04514 C -0.19961 0.0537 -0.19271 0.06389 -0.1849 0.07153 C -0.17448 0.08148 -0.15456 0.09977 -0.14896 0.11273 C -0.14648 0.11829 -0.1444 0.12454 -0.14154 0.12963 C -0.12734 0.15486 -0.1349 0.13403 -0.12357 0.15787 C -0.12201 0.16134 -0.12096 0.16551 -0.1194 0.16898 C -0.11745 0.17361 -0.11471 0.17732 -0.11302 0.18218 C -0.11016 0.19051 -0.1056 0.20857 -0.1056 0.20857 C -0.10378 0.22176 -0.10521 0.21042 -0.10352 0.22732 C -0.10052 0.25625 -0.10456 0.21482 -0.10143 0.24792 C -0.10182 0.25602 -0.10169 0.26435 -0.10247 0.27245 C -0.10273 0.27523 -0.10729 0.28773 -0.10768 0.28935 C -0.10872 0.29282 -0.10859 0.29722 -0.1099 0.30046 C -0.1112 0.3037 -0.11354 0.30509 -0.1151 0.3081 C -0.11641 0.31019 -0.11719 0.31319 -0.11836 0.31551 C -0.12005 0.31898 -0.12565 0.3287 -0.12787 0.33056 C -0.13008 0.33264 -0.13281 0.33287 -0.13516 0.33426 C -0.13776 0.33588 -0.1401 0.33866 -0.14258 0.34005 C -0.1457 0.34167 -0.14896 0.34236 -0.15208 0.34375 C -0.16576 0.34977 -0.15313 0.34653 -0.17109 0.34931 C -0.18307 0.34676 -0.19518 0.34537 -0.20703 0.3419 C -0.21029 0.34097 -0.21341 0.33843 -0.21654 0.33611 C -0.22083 0.33333 -0.22526 0.33102 -0.22917 0.32685 C -0.24258 0.3125 -0.24505 0.30833 -0.25247 0.28935 C -0.2543 0.28449 -0.25612 0.2794 -0.25768 0.27431 C -0.2625 0.25857 -0.26003 0.2625 -0.26302 0.24421 C -0.2638 0.23912 -0.2651 0.23426 -0.26615 0.22917 C -0.26654 0.22407 -0.26719 0.21921 -0.26719 0.21412 C -0.26719 0.18773 -0.26693 0.18935 -0.26406 0.16898 C -0.26367 0.16343 -0.26354 0.15787 -0.26302 0.15208 C -0.2625 0.14769 -0.2612 0.14352 -0.26094 0.13912 C -0.26016 0.12778 -0.26016 0.11644 -0.2599 0.10532 C -0.26016 0.09074 -0.26016 0.07639 -0.26094 0.06204 C -0.2612 0.05741 -0.26224 0.05324 -0.26302 0.04884 C -0.26458 0.03982 -0.2655 0.03472 -0.26836 0.02639 C -0.26914 0.02361 -0.27044 0.02153 -0.27148 0.01875 C -0.27292 0.01528 -0.27396 0.01088 -0.27565 0.00764 C -0.27904 0.00093 -0.2819 -0.00671 -0.2862 -0.01111 C -0.28867 -0.01366 -0.29128 -0.01597 -0.29362 -0.01875 C -0.29622 -0.02153 -0.29831 -0.02569 -0.30104 -0.02801 C -0.30443 -0.03079 -0.30807 -0.03171 -0.31159 -0.0338 C -0.31484 -0.03542 -0.31797 -0.03727 -0.32109 -0.03935 C -0.32396 -0.0412 -0.32669 -0.04352 -0.32956 -0.04491 C -0.33945 -0.05023 -0.34167 -0.04884 -0.35287 -0.05069 L -0.37396 -0.0544 C -0.38659 -0.05301 -0.38854 -0.05486 -0.39818 -0.04884 C -0.40078 -0.04722 -0.40313 -0.04514 -0.4056 -0.04306 C -0.40703 -0.0419 -0.40859 -0.0412 -0.4099 -0.03935 C -0.41289 -0.03472 -0.4155 -0.0294 -0.41823 -0.02431 C -0.42005 -0.0213 -0.42162 -0.01782 -0.42357 -0.01505 C -0.42839 -0.00787 -0.43112 -0.0044 -0.43516 0.00394 C -0.43633 0.00625 -0.43724 0.0088 -0.43841 0.01134 C -0.43893 0.01435 -0.44258 0.03333 -0.44258 0.03588 C -0.44258 0.05532 -0.44206 0.07477 -0.4405 0.09398 C -0.43997 0.10069 -0.43776 0.10648 -0.4362 0.11273 C -0.42708 0.15069 -0.43555 0.1169 -0.42357 0.15208 C -0.42148 0.1581 -0.42044 0.16505 -0.41823 0.17107 C -0.41654 0.17569 -0.41393 0.17963 -0.41198 0.18403 C -0.40977 0.18889 -0.40807 0.19444 -0.4056 0.19907 C -0.40247 0.20509 -0.39609 0.21366 -0.39193 0.21782 C -0.38919 0.2206 -0.3862 0.22269 -0.38346 0.22546 C -0.37279 0.23565 -0.36615 0.2463 -0.35169 0.24792 C -0.33164 0.25023 -0.34115 0.24907 -0.32318 0.25162 C -0.28919 0.26181 -0.33177 0.24977 -0.29792 0.25741 C -0.29362 0.25833 -0.28945 0.25995 -0.28516 0.26111 C -0.28268 0.26181 -0.28021 0.26227 -0.27787 0.26296 C -0.26445 0.26227 -0.25104 0.26319 -0.23763 0.26111 C -0.23529 0.26065 -0.23359 0.25694 -0.23138 0.25556 C -0.22969 0.2544 -0.22787 0.25417 -0.22604 0.25347 C -0.225 0.25232 -0.22396 0.25093 -0.22292 0.24977 C -0.22122 0.24838 -0.21693 0.24676 -0.2155 0.24607 C -0.21159 0.24421 -0.20339 0.23958 -0.19961 0.23866 C -0.19609 0.2375 -0.19258 0.23727 -0.18906 0.23657 L -0.16263 0.23287 L -0.09505 0.23866 C -0.08971 0.23912 -0.08438 0.23982 -0.07917 0.24236 C -0.03359 0.26505 -0.10404 0.24028 -0.05703 0.25556 C -0.05208 0.26042 -0.0474 0.26597 -0.04232 0.2706 C -0.03945 0.27292 -0.03646 0.27523 -0.03385 0.27801 C -0.03034 0.28171 -0.02162 0.29352 -0.01901 0.29861 C -0.01146 0.31296 -0.01354 0.31273 -0.00846 0.3287 C -0.00716 0.33264 -0.00547 0.33611 -0.00417 0.34005 C -0.00352 0.34213 -0.00156 0.35139 -0.00104 0.35509 C -0.00065 0.35741 -0.00052 0.36019 8.33333E-7 0.3625 C 0.00052 0.36458 0.00143 0.3662 0.00208 0.36806 C 0.00443 0.38032 0.00221 0.36759 0.00417 0.38889 C 0.00443 0.39144 0.00495 0.39375 0.00534 0.3963 C 0.00664 0.41898 0.00729 0.42014 0.00534 0.44884 C 0.00469 0.45764 0.00286 0.45741 0.00104 0.46389 C -0.00326 0.4794 0.00391 0.45903 -0.00208 0.47523 C -0.01094 0.47384 -0.01979 0.47384 -0.02852 0.4713 C -0.03815 0.46852 -0.0474 0.45787 -0.05599 0.45069 C -0.06784 0.4412 -0.06432 0.44676 -0.07396 0.43565 C -0.07643 0.43287 -0.07904 0.42986 -0.08138 0.42639 C -0.08268 0.42431 -0.08333 0.42107 -0.08451 0.41875 C -0.08828 0.41181 -0.09193 0.4044 -0.09609 0.39815 C -0.09857 0.39444 -0.1013 0.3912 -0.10352 0.38681 C -0.1056 0.38287 -0.10677 0.37778 -0.10885 0.37384 C -0.11406 0.36343 -0.12513 0.34444 -0.13203 0.33426 C -0.13477 0.33032 -0.13789 0.32708 -0.1405 0.32315 C -0.1431 0.31898 -0.14531 0.31412 -0.14792 0.30995 C -0.15065 0.30532 -0.15352 0.30116 -0.15638 0.29676 C -0.15807 0.2912 -0.15964 0.28542 -0.16159 0.27986 C -0.16328 0.27523 -0.16537 0.27153 -0.16693 0.26667 C -0.16862 0.26134 -0.16953 0.25532 -0.17109 0.24977 C -0.17266 0.24468 -0.17461 0.23982 -0.17643 0.23472 C -0.17852 0.21968 -0.17852 0.21829 -0.18164 0.20278 C -0.18294 0.19653 -0.18477 0.19051 -0.18594 0.18403 C -0.18724 0.17732 -0.18776 0.17014 -0.18906 0.16343 C -0.19023 0.15764 -0.19193 0.15232 -0.19336 0.14653 C -0.19609 0.13449 -0.19792 0.12384 -0.20169 0.11273 C -0.21393 0.07708 -0.2082 0.09444 -0.21862 0.07153 C -0.22083 0.06667 -0.22266 0.06111 -0.225 0.05648 C -0.22969 0.04722 -0.23372 0.03611 -0.23984 0.03009 C -0.24297 0.02708 -0.24635 0.02454 -0.24935 0.02083 C -0.25703 0.01111 -0.25716 0.00579 -0.2651 -0.00185 C -0.26784 -0.0044 -0.27083 -0.00509 -0.27357 -0.00741 C -0.27591 -0.00949 -0.2776 -0.01296 -0.27995 -0.01505 C -0.28255 -0.01736 -0.28555 -0.01875 -0.28841 -0.0206 C -0.29154 -0.02245 -0.29466 -0.02454 -0.29792 -0.02616 C -0.30625 -0.03032 -0.31497 -0.03264 -0.32318 -0.0375 C -0.32747 -0.04005 -0.33151 -0.04329 -0.33594 -0.04491 C -0.33828 -0.04583 -0.35951 -0.04861 -0.36016 -0.04884 C -0.3651 -0.05069 -0.37005 -0.05301 -0.375 -0.0544 C -0.3931 -0.05926 -0.43607 -0.05463 -0.44154 -0.0544 C -0.44505 -0.05301 -0.4487 -0.05301 -0.45208 -0.05069 C -0.45443 -0.04907 -0.45938 -0.04583 -0.46159 -0.04306 C -0.4651 -0.03889 -0.47227 -0.02731 -0.47422 -0.02245 L -0.47747 -0.01505 C -0.47773 -0.01181 -0.47813 -0.00856 -0.47852 -0.00556 C -0.47878 -0.00301 -0.47956 -0.00069 -0.47956 0.00185 C -0.47956 0.01898 -0.4793 0.03588 -0.47852 0.05278 C -0.47813 0.05972 -0.47773 0.06667 -0.47643 0.07338 C -0.47526 0.07894 -0.46302 0.12986 -0.45742 0.14468 C -0.45143 0.16019 -0.44479 0.17477 -0.43841 0.18982 C -0.42005 0.23241 -0.42201 0.22847 -0.39609 0.27245 C -0.39102 0.28102 -0.38529 0.28819 -0.38021 0.29676 C -0.37682 0.30255 -0.37409 0.30949 -0.3707 0.31551 C -0.36771 0.32083 -0.36419 0.325 -0.3612 0.33056 C -0.35925 0.33426 -0.35182 0.35486 -0.35065 0.3588 C -0.34974 0.36227 -0.34922 0.3662 -0.34857 0.36991 C -0.3474 0.37708 -0.34714 0.38125 -0.34648 0.38889 C -0.34714 0.40093 -0.34648 0.40718 -0.34961 0.4169 C -0.35182 0.42407 -0.35287 0.43403 -0.35703 0.4375 L -0.3612 0.44144 C -0.36198 0.44329 -0.36237 0.4456 -0.36341 0.44699 C -0.36497 0.44931 -0.36706 0.45046 -0.36862 0.45255 C -0.36979 0.45417 -0.3707 0.45648 -0.37188 0.45833 C -0.37669 0.45764 -0.38177 0.45833 -0.38659 0.45648 C -0.38997 0.45509 -0.39297 0.45162 -0.39609 0.44884 C -0.4043 0.44167 -0.41237 0.43403 -0.42044 0.42639 C -0.42682 0.42014 -0.43359 0.41528 -0.43945 0.40764 L -0.46367 0.37569 L -0.47643 0.3588 C -0.4806 0.34745 -0.48659 0.33773 -0.48906 0.325 C -0.49349 0.30116 -0.49141 0.31366 -0.49544 0.2875 C -0.49505 0.26806 -0.49505 0.24861 -0.4944 0.22917 C -0.49401 0.21921 -0.4931 0.20903 -0.49219 0.19907 C -0.49167 0.19282 -0.49089 0.18125 -0.4901 0.17477 C -0.48984 0.17222 -0.48945 0.16968 -0.48906 0.16713 C -0.48867 0.16088 -0.48841 0.15463 -0.48802 0.14838 C -0.48776 0.14468 -0.48711 0.14097 -0.48698 0.13727 C -0.48646 0.12593 -0.48646 0.11458 -0.48594 0.10347 C -0.48477 0.08102 -0.48451 0.07986 -0.48268 0.06389 C -0.48346 0.04213 -0.48359 0.02014 -0.4849 -0.00185 C -0.48529 -0.01065 -0.48789 -0.01157 -0.4901 -0.01875 C -0.49102 -0.02153 -0.49141 -0.025 -0.49219 -0.02801 C -0.49284 -0.03032 -0.49701 -0.04028 -0.49753 -0.0412 C -0.50234 -0.04977 -0.50768 -0.05324 -0.51341 -0.05995 C -0.51849 -0.06597 -0.52227 -0.0713 -0.52813 -0.075 C -0.53294 -0.07824 -0.53802 -0.07963 -0.54297 -0.08264 C -0.54505 -0.0838 -0.54714 -0.08495 -0.54922 -0.08634 C -0.55104 -0.0875 -0.55273 -0.08912 -0.55456 -0.09005 C -0.55703 -0.0912 -0.55951 -0.0912 -0.56198 -0.0919 C -0.56406 -0.09259 -0.56615 -0.09329 -0.56823 -0.09375 C -0.57773 -0.09329 -0.58737 -0.09306 -0.59675 -0.0919 C -0.59831 -0.09167 -0.59961 -0.09051 -0.60104 -0.09005 C -0.61003 -0.08657 -0.60273 -0.09028 -0.61263 -0.08449 C -0.61615 -0.08009 -0.62005 -0.07639 -0.62318 -0.0713 C -0.63021 -0.06018 -0.63477 -0.04537 -0.63802 -0.02986 C -0.63997 -0.02037 -0.64219 -1.11111E-6 -0.64219 -1.11111E-6 C -0.64297 0.01204 -0.64427 0.02384 -0.64427 0.03588 C -0.64427 0.05463 -0.64349 0.07338 -0.64219 0.09213 C -0.64141 0.10301 -0.63724 0.13472 -0.63477 0.14838 C -0.62865 0.18357 -0.63477 0.13866 -0.62318 0.19352 C -0.6168 0.22407 -0.62331 0.19468 -0.61693 0.21968 C -0.61237 0.23727 -0.61745 0.22107 -0.61159 0.23866 C -0.61133 0.24097 -0.61042 0.25046 -0.60951 0.25347 C -0.60859 0.25625 -0.60729 0.25857 -0.60625 0.26111 C -0.59909 0.28032 -0.60755 0.26065 -0.59896 0.27986 C -0.59818 0.2831 -0.59753 0.28611 -0.59675 0.28935 C -0.59635 0.2912 -0.59622 0.29306 -0.5957 0.29491 C -0.5931 0.3037 -0.58984 0.31227 -0.58724 0.3213 C -0.58555 0.32732 -0.58529 0.33449 -0.58307 0.34005 C -0.5819 0.34282 -0.57891 0.34954 -0.57773 0.35301 C -0.57669 0.35671 -0.57552 0.36065 -0.57461 0.36435 C -0.57422 0.3662 -0.57383 0.36806 -0.57357 0.36991 C -0.57279 0.37431 -0.57214 0.3787 -0.57148 0.3831 C -0.57109 0.38495 -0.5707 0.38681 -0.57044 0.38889 C -0.56992 0.3919 -0.56979 0.39514 -0.5694 0.39815 C -0.56875 0.40139 -0.56797 0.4044 -0.56719 0.40764 C -0.56693 0.41389 -0.56667 0.42014 -0.56615 0.42639 C -0.56602 0.42824 -0.5651 0.43009 -0.5651 0.43194 C -0.5651 0.44884 -0.5655 0.46574 -0.56615 0.48264 C -0.56628 0.48519 -0.56654 0.48796 -0.56719 0.49028 C -0.56797 0.49259 -0.56927 0.49421 -0.57044 0.49583 C -0.57135 0.49722 -0.5724 0.49861 -0.57357 0.49954 C -0.57682 0.50208 -0.5806 0.5037 -0.58412 0.50532 C -0.5905 0.50463 -0.59688 0.5044 -0.60313 0.50324 C -0.60729 0.50278 -0.60781 0.50046 -0.61159 0.49769 C -0.61263 0.49699 -0.6138 0.49676 -0.61471 0.49583 C -0.62292 0.48843 -0.61315 0.49491 -0.62109 0.49028 C -0.62148 0.48819 -0.62162 0.48634 -0.62214 0.48449 C -0.62279 0.48264 -0.62422 0.47894 -0.62422 0.47894 L -0.62526 0.47708 " pathEditMode="relative" ptsTypes="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Obrázky z archivu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</a:t>
            </a:r>
            <a:r>
              <a:rPr lang="cs-CZ" sz="2800" dirty="0" smtClean="0">
                <a:latin typeface="Calibri" panose="020F0502020204030204" pitchFamily="34" charset="0"/>
              </a:rPr>
              <a:t>: Dítě a jeho psychika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" indent="0">
              <a:buNone/>
            </a:pPr>
            <a:r>
              <a:rPr lang="cs-CZ" sz="2000" b="1" dirty="0">
                <a:cs typeface="Times New Roman" panose="02020603050405020304" pitchFamily="18" charset="0"/>
              </a:rPr>
              <a:t>Popis</a:t>
            </a:r>
          </a:p>
          <a:p>
            <a:pPr>
              <a:spcBef>
                <a:spcPts val="1000"/>
              </a:spcBef>
            </a:pPr>
            <a:r>
              <a:rPr lang="cs-CZ" sz="2000" dirty="0">
                <a:cs typeface="Times New Roman" panose="02020603050405020304" pitchFamily="18" charset="0"/>
              </a:rPr>
              <a:t>Prezentace v PowerPointu obsahuje </a:t>
            </a:r>
            <a:r>
              <a:rPr lang="cs-CZ" sz="2000" dirty="0" smtClean="0">
                <a:cs typeface="Times New Roman" panose="02020603050405020304" pitchFamily="18" charset="0"/>
              </a:rPr>
              <a:t>7 </a:t>
            </a:r>
            <a:r>
              <a:rPr lang="cs-CZ" sz="2000" dirty="0">
                <a:cs typeface="Times New Roman" panose="02020603050405020304" pitchFamily="18" charset="0"/>
              </a:rPr>
              <a:t>pracovních listů s jednoduchými interaktivními úkoly.  </a:t>
            </a:r>
          </a:p>
          <a:p>
            <a:pPr marL="45720" indent="0">
              <a:buNone/>
            </a:pPr>
            <a:r>
              <a:rPr lang="cs-CZ" sz="2000" b="1" dirty="0">
                <a:cs typeface="Times New Roman" panose="02020603050405020304" pitchFamily="18" charset="0"/>
              </a:rPr>
              <a:t>Očekávání a cíle</a:t>
            </a:r>
          </a:p>
          <a:p>
            <a:pPr>
              <a:spcBef>
                <a:spcPts val="1000"/>
              </a:spcBef>
            </a:pPr>
            <a:r>
              <a:rPr lang="cs-CZ" sz="2000" dirty="0">
                <a:cs typeface="Times New Roman" panose="02020603050405020304" pitchFamily="18" charset="0"/>
              </a:rPr>
              <a:t>Dítě dokáže samostatně splnit jednoduchý úkol. Dokáže samostatně pracovat podle pokynů. Dokáže přiřazovat prvky, které k sobě logicky patří. Má základní znalosti o dopravních prostředcích, o místě jejich pohybu a funkčnosti.</a:t>
            </a:r>
          </a:p>
          <a:p>
            <a:pPr marL="45720" indent="0">
              <a:spcBef>
                <a:spcPts val="1000"/>
              </a:spcBef>
              <a:buNone/>
            </a:pPr>
            <a:endParaRPr lang="cs-CZ" sz="2000" dirty="0"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interaktivním materiálem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8357" y="1727557"/>
            <a:ext cx="10538534" cy="3524813"/>
          </a:xfrm>
        </p:spPr>
        <p:txBody>
          <a:bodyPr>
            <a:normAutofit/>
          </a:bodyPr>
          <a:lstStyle/>
          <a:p>
            <a:r>
              <a:rPr lang="cs-CZ" sz="1900" b="1" dirty="0" smtClean="0"/>
              <a:t>2. - 3. snímek: </a:t>
            </a:r>
            <a:r>
              <a:rPr lang="cs-CZ" sz="1900" dirty="0" smtClean="0"/>
              <a:t>Každý list obsahuje několik obrázků dopravních prostředků. Děti obrázky pojmenovávají, popisují, určují, kde se dopravní prostředky pohybují, kdo je řídí, koho nebo co vozí apod. </a:t>
            </a:r>
          </a:p>
          <a:p>
            <a:r>
              <a:rPr lang="cs-CZ" sz="1900" b="1" dirty="0" smtClean="0"/>
              <a:t>4 - 8. snímek:  K</a:t>
            </a:r>
            <a:r>
              <a:rPr lang="cs-CZ" sz="1900" dirty="0" smtClean="0"/>
              <a:t>aždý list obsahuje několik obrázků dopravních prostředků s úkolem. </a:t>
            </a:r>
            <a:r>
              <a:rPr lang="cs-CZ" sz="1900" dirty="0"/>
              <a:t>K dopravnímu prostředku vyhledají správnou </a:t>
            </a:r>
            <a:r>
              <a:rPr lang="cs-CZ" sz="1900" dirty="0" smtClean="0"/>
              <a:t>garáž (černý obrázek) </a:t>
            </a:r>
            <a:r>
              <a:rPr lang="cs-CZ" sz="1900" dirty="0"/>
              <a:t>- přetažením obrázku „zaparkují“ </a:t>
            </a:r>
            <a:r>
              <a:rPr lang="cs-CZ" sz="1900" dirty="0" smtClean="0"/>
              <a:t>dopravním prostředkem do </a:t>
            </a:r>
            <a:r>
              <a:rPr lang="cs-CZ" sz="1900" dirty="0"/>
              <a:t>garáže</a:t>
            </a:r>
            <a:r>
              <a:rPr lang="cs-CZ" sz="1900" dirty="0" smtClean="0"/>
              <a:t>. </a:t>
            </a:r>
            <a:r>
              <a:rPr lang="cs-CZ" sz="1900" dirty="0" smtClean="0"/>
              <a:t>Na kliknutí se dopravní prostředky pohybují do správné garáže.</a:t>
            </a:r>
            <a:endParaRPr lang="cs-CZ" sz="1900" dirty="0" smtClean="0"/>
          </a:p>
          <a:p>
            <a:pPr marL="45720" indent="0">
              <a:buNone/>
            </a:pP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13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77334" y="1510725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</p:txBody>
      </p:sp>
    </p:spTree>
    <p:extLst>
      <p:ext uri="{BB962C8B-B14F-4D97-AF65-F5344CB8AC3E}">
        <p14:creationId xmlns:p14="http://schemas.microsoft.com/office/powerpoint/2010/main" val="1706039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6"/>
            <a:ext cx="7234991" cy="3610016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5721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Základ">
  <a:themeElements>
    <a:clrScheme name="Modro-zelená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Zákla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Základ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TM03457444[[fn=Základna]]</Template>
  <TotalTime>0</TotalTime>
  <Words>445</Words>
  <Application>Microsoft Office PowerPoint</Application>
  <PresentationFormat>Širokoúhlá obrazovka</PresentationFormat>
  <Paragraphs>66</Paragraphs>
  <Slides>14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20" baseType="lpstr">
      <vt:lpstr>Arial</vt:lpstr>
      <vt:lpstr>Calibri</vt:lpstr>
      <vt:lpstr>Century Gothic</vt:lpstr>
      <vt:lpstr>Corbel</vt:lpstr>
      <vt:lpstr>Times New Roman</vt:lpstr>
      <vt:lpstr>Základ</vt:lpstr>
      <vt:lpstr>OBRYSY  DOPRAVNÍCH  pROSTŘEDKŮ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Dítě a jeho psychika</vt:lpstr>
      <vt:lpstr>Studijní materiály </vt:lpstr>
      <vt:lpstr>Práce s interaktivním materiálem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2015-02-24T14:43:23Z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