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741" r:id="rId2"/>
  </p:sldMasterIdLst>
  <p:notesMasterIdLst>
    <p:notesMasterId r:id="rId15"/>
  </p:notesMasterIdLst>
  <p:handoutMasterIdLst>
    <p:handoutMasterId r:id="rId16"/>
  </p:handoutMasterIdLst>
  <p:sldIdLst>
    <p:sldId id="272" r:id="rId3"/>
    <p:sldId id="295" r:id="rId4"/>
    <p:sldId id="294" r:id="rId5"/>
    <p:sldId id="296" r:id="rId6"/>
    <p:sldId id="297" r:id="rId7"/>
    <p:sldId id="298" r:id="rId8"/>
    <p:sldId id="275" r:id="rId9"/>
    <p:sldId id="276" r:id="rId10"/>
    <p:sldId id="277" r:id="rId11"/>
    <p:sldId id="278" r:id="rId12"/>
    <p:sldId id="287" r:id="rId13"/>
    <p:sldId id="28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0074" autoAdjust="0"/>
    <p:restoredTop sz="94660"/>
  </p:normalViewPr>
  <p:slideViewPr>
    <p:cSldViewPr snapToGrid="0">
      <p:cViewPr varScale="1">
        <p:scale>
          <a:sx n="74" d="100"/>
          <a:sy n="74" d="100"/>
        </p:scale>
        <p:origin x="780" y="72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27. 1. 2015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27. 1. 2015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1/27/2015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5401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526336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3778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9675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9061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5725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7231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8126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1373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752708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803315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71931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7" r:id="rId6"/>
    <p:sldLayoutId id="2147483748" r:id="rId7"/>
    <p:sldLayoutId id="2147483749" r:id="rId8"/>
    <p:sldLayoutId id="2147483750" r:id="rId9"/>
    <p:sldLayoutId id="2147483751" r:id="rId10"/>
    <p:sldLayoutId id="2147483752" r:id="rId11"/>
    <p:sldLayoutId id="2147483649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01006" y="549977"/>
            <a:ext cx="7766936" cy="1646302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sz="2800" dirty="0" smtClean="0"/>
              <a:t>Co potřebuje fotbalista</a:t>
            </a:r>
            <a:endParaRPr lang="cs-CZ" sz="28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01006" y="2350822"/>
            <a:ext cx="7766936" cy="1096899"/>
          </a:xfrm>
        </p:spPr>
        <p:txBody>
          <a:bodyPr/>
          <a:lstStyle/>
          <a:p>
            <a:r>
              <a:rPr lang="cs-CZ" cap="none" dirty="0" smtClean="0"/>
              <a:t>Bc. Tereza Michalcová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1374" y="1582812"/>
            <a:ext cx="2026276" cy="1519707"/>
          </a:xfrm>
          <a:prstGeom prst="rect">
            <a:avLst/>
          </a:prstGeom>
        </p:spPr>
      </p:pic>
      <p:pic>
        <p:nvPicPr>
          <p:cNvPr id="13" name="Obrázek 12" descr="P126032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744584" y="4284076"/>
            <a:ext cx="2194560" cy="1645920"/>
          </a:xfrm>
          <a:prstGeom prst="rect">
            <a:avLst/>
          </a:prstGeom>
        </p:spPr>
      </p:pic>
      <p:pic>
        <p:nvPicPr>
          <p:cNvPr id="14" name="Obrázek 13" descr="P1260326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5400000">
            <a:off x="8972734" y="4364446"/>
            <a:ext cx="2345508" cy="1759131"/>
          </a:xfrm>
          <a:prstGeom prst="rect">
            <a:avLst/>
          </a:prstGeom>
        </p:spPr>
      </p:pic>
      <p:pic>
        <p:nvPicPr>
          <p:cNvPr id="15" name="Obrázek 14" descr="P1260327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rot="5400000">
            <a:off x="9360263" y="1683660"/>
            <a:ext cx="2275840" cy="1706880"/>
          </a:xfrm>
          <a:prstGeom prst="rect">
            <a:avLst/>
          </a:prstGeom>
        </p:spPr>
      </p:pic>
      <p:pic>
        <p:nvPicPr>
          <p:cNvPr id="16" name="Obrázek 15" descr="P1260329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 rot="5400000">
            <a:off x="4394744" y="894990"/>
            <a:ext cx="2471782" cy="1853837"/>
          </a:xfrm>
          <a:prstGeom prst="rect">
            <a:avLst/>
          </a:prstGeom>
        </p:spPr>
      </p:pic>
      <p:pic>
        <p:nvPicPr>
          <p:cNvPr id="19" name="Obrázek 18" descr="P1260330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770812" y="3442063"/>
            <a:ext cx="2185851" cy="1639388"/>
          </a:xfrm>
          <a:prstGeom prst="rect">
            <a:avLst/>
          </a:prstGeom>
        </p:spPr>
      </p:pic>
      <p:pic>
        <p:nvPicPr>
          <p:cNvPr id="20" name="Obrázek 19" descr="P1270324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540138" y="3435533"/>
            <a:ext cx="2107473" cy="1580605"/>
          </a:xfrm>
          <a:prstGeom prst="rect">
            <a:avLst/>
          </a:prstGeom>
        </p:spPr>
      </p:pic>
      <p:pic>
        <p:nvPicPr>
          <p:cNvPr id="21" name="Obrázek 20" descr="P1270325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896981" y="1717764"/>
            <a:ext cx="2656114" cy="1992086"/>
          </a:xfrm>
          <a:prstGeom prst="rect">
            <a:avLst/>
          </a:prstGeom>
        </p:spPr>
      </p:pic>
      <p:sp>
        <p:nvSpPr>
          <p:cNvPr id="22" name="TextovéPole 21"/>
          <p:cNvSpPr txBox="1"/>
          <p:nvPr/>
        </p:nvSpPr>
        <p:spPr>
          <a:xfrm>
            <a:off x="287382" y="770708"/>
            <a:ext cx="50945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b="1" dirty="0" smtClean="0"/>
              <a:t>Co fotbalista potřebuje na fotbal</a:t>
            </a:r>
            <a:r>
              <a:rPr lang="cs-CZ" sz="2400" b="1" dirty="0" smtClean="0"/>
              <a:t>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659083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6165" y="322218"/>
            <a:ext cx="9875520" cy="1356360"/>
          </a:xfrm>
        </p:spPr>
        <p:txBody>
          <a:bodyPr/>
          <a:lstStyle/>
          <a:p>
            <a:r>
              <a:rPr lang="cs-CZ" b="1" dirty="0" smtClean="0"/>
              <a:t>Co vidíš na obrázku?</a:t>
            </a:r>
            <a:endParaRPr lang="cs-CZ" b="1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16" name="Obrázek 15" descr="CIMG754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43897" y="1244237"/>
            <a:ext cx="4750526" cy="3562895"/>
          </a:xfrm>
          <a:prstGeom prst="rect">
            <a:avLst/>
          </a:prstGeom>
        </p:spPr>
      </p:pic>
      <p:sp>
        <p:nvSpPr>
          <p:cNvPr id="36" name="Šestiúhelník 35"/>
          <p:cNvSpPr/>
          <p:nvPr/>
        </p:nvSpPr>
        <p:spPr>
          <a:xfrm>
            <a:off x="5408023" y="1175658"/>
            <a:ext cx="6126480" cy="1149531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Šestiúhelník 36"/>
          <p:cNvSpPr/>
          <p:nvPr/>
        </p:nvSpPr>
        <p:spPr>
          <a:xfrm>
            <a:off x="5416732" y="1902823"/>
            <a:ext cx="6126480" cy="1149531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Šestiúhelník 37"/>
          <p:cNvSpPr/>
          <p:nvPr/>
        </p:nvSpPr>
        <p:spPr>
          <a:xfrm>
            <a:off x="5373189" y="2577737"/>
            <a:ext cx="6126480" cy="1149531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Šestiúhelník 38"/>
          <p:cNvSpPr/>
          <p:nvPr/>
        </p:nvSpPr>
        <p:spPr>
          <a:xfrm>
            <a:off x="5368835" y="3200400"/>
            <a:ext cx="6126480" cy="1149531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Šestiúhelník 39"/>
          <p:cNvSpPr/>
          <p:nvPr/>
        </p:nvSpPr>
        <p:spPr>
          <a:xfrm>
            <a:off x="5386252" y="3914503"/>
            <a:ext cx="6126480" cy="1149531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45592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 animBg="1"/>
      <p:bldP spid="37" grpId="0" animBg="1"/>
      <p:bldP spid="38" grpId="0" animBg="1"/>
      <p:bldP spid="39" grpId="0" animBg="1"/>
      <p:bldP spid="4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lipsa 4"/>
          <p:cNvSpPr/>
          <p:nvPr/>
        </p:nvSpPr>
        <p:spPr>
          <a:xfrm>
            <a:off x="3930473" y="1214845"/>
            <a:ext cx="4219303" cy="3918857"/>
          </a:xfrm>
          <a:prstGeom prst="ellipse">
            <a:avLst/>
          </a:prstGeom>
          <a:ln w="571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8" name="Šestiúhelník 7"/>
          <p:cNvSpPr/>
          <p:nvPr/>
        </p:nvSpPr>
        <p:spPr>
          <a:xfrm>
            <a:off x="5537206" y="2873829"/>
            <a:ext cx="1267097" cy="1136469"/>
          </a:xfrm>
          <a:prstGeom prst="hexagon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estiúhelník 8"/>
          <p:cNvSpPr/>
          <p:nvPr/>
        </p:nvSpPr>
        <p:spPr>
          <a:xfrm>
            <a:off x="4553136" y="3431178"/>
            <a:ext cx="1267097" cy="1136469"/>
          </a:xfrm>
          <a:prstGeom prst="hexagon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estiúhelník 9"/>
          <p:cNvSpPr/>
          <p:nvPr/>
        </p:nvSpPr>
        <p:spPr>
          <a:xfrm>
            <a:off x="4535719" y="2329543"/>
            <a:ext cx="1267097" cy="1136469"/>
          </a:xfrm>
          <a:prstGeom prst="hexagon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estiúhelník 10"/>
          <p:cNvSpPr/>
          <p:nvPr/>
        </p:nvSpPr>
        <p:spPr>
          <a:xfrm>
            <a:off x="5524143" y="1763487"/>
            <a:ext cx="1267097" cy="1136469"/>
          </a:xfrm>
          <a:prstGeom prst="hexagon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estiúhelník 12"/>
          <p:cNvSpPr/>
          <p:nvPr/>
        </p:nvSpPr>
        <p:spPr>
          <a:xfrm>
            <a:off x="5519790" y="3953692"/>
            <a:ext cx="1267097" cy="1136469"/>
          </a:xfrm>
          <a:prstGeom prst="hexagon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estiúhelník 13"/>
          <p:cNvSpPr/>
          <p:nvPr/>
        </p:nvSpPr>
        <p:spPr>
          <a:xfrm>
            <a:off x="6521275" y="2342606"/>
            <a:ext cx="1267097" cy="1136469"/>
          </a:xfrm>
          <a:prstGeom prst="hexagon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ovací čára 16"/>
          <p:cNvCxnSpPr>
            <a:stCxn id="10" idx="4"/>
            <a:endCxn id="5" idx="1"/>
          </p:cNvCxnSpPr>
          <p:nvPr/>
        </p:nvCxnSpPr>
        <p:spPr>
          <a:xfrm flipH="1" flipV="1">
            <a:off x="4548376" y="1788748"/>
            <a:ext cx="271460" cy="540795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>
            <a:stCxn id="11" idx="4"/>
          </p:cNvCxnSpPr>
          <p:nvPr/>
        </p:nvCxnSpPr>
        <p:spPr>
          <a:xfrm flipH="1" flipV="1">
            <a:off x="5537205" y="1332411"/>
            <a:ext cx="271055" cy="43107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>
            <a:stCxn id="11" idx="5"/>
          </p:cNvCxnSpPr>
          <p:nvPr/>
        </p:nvCxnSpPr>
        <p:spPr>
          <a:xfrm flipV="1">
            <a:off x="6507123" y="1345474"/>
            <a:ext cx="244928" cy="41801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>
            <a:stCxn id="14" idx="5"/>
          </p:cNvCxnSpPr>
          <p:nvPr/>
        </p:nvCxnSpPr>
        <p:spPr>
          <a:xfrm flipV="1">
            <a:off x="7504255" y="2024743"/>
            <a:ext cx="201384" cy="31786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>
            <a:stCxn id="10" idx="3"/>
          </p:cNvCxnSpPr>
          <p:nvPr/>
        </p:nvCxnSpPr>
        <p:spPr>
          <a:xfrm flipH="1">
            <a:off x="3943537" y="2897778"/>
            <a:ext cx="592182" cy="1523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>
            <a:stCxn id="9" idx="3"/>
          </p:cNvCxnSpPr>
          <p:nvPr/>
        </p:nvCxnSpPr>
        <p:spPr>
          <a:xfrm flipH="1">
            <a:off x="4152542" y="3999413"/>
            <a:ext cx="400594" cy="3701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>
            <a:stCxn id="9" idx="2"/>
          </p:cNvCxnSpPr>
          <p:nvPr/>
        </p:nvCxnSpPr>
        <p:spPr>
          <a:xfrm flipH="1">
            <a:off x="4714245" y="4567647"/>
            <a:ext cx="123008" cy="13498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>
            <a:stCxn id="14" idx="0"/>
          </p:cNvCxnSpPr>
          <p:nvPr/>
        </p:nvCxnSpPr>
        <p:spPr>
          <a:xfrm flipV="1">
            <a:off x="7788372" y="2899954"/>
            <a:ext cx="348342" cy="10887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>
            <a:stCxn id="12" idx="0"/>
          </p:cNvCxnSpPr>
          <p:nvPr/>
        </p:nvCxnSpPr>
        <p:spPr>
          <a:xfrm flipV="1">
            <a:off x="7779663" y="3944982"/>
            <a:ext cx="174171" cy="217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36" name="Obrázek 35" descr="P127032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97270" y="2173801"/>
            <a:ext cx="2600681" cy="1950510"/>
          </a:xfrm>
          <a:prstGeom prst="rect">
            <a:avLst/>
          </a:prstGeom>
        </p:spPr>
      </p:pic>
      <p:sp>
        <p:nvSpPr>
          <p:cNvPr id="37" name="TextovéPole 36"/>
          <p:cNvSpPr txBox="1"/>
          <p:nvPr/>
        </p:nvSpPr>
        <p:spPr>
          <a:xfrm>
            <a:off x="561703" y="483325"/>
            <a:ext cx="7589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Dokonči míč podle obrázku</a:t>
            </a:r>
            <a:endParaRPr lang="cs-CZ" sz="2400" b="1" dirty="0"/>
          </a:p>
        </p:txBody>
      </p:sp>
      <p:sp>
        <p:nvSpPr>
          <p:cNvPr id="12" name="Šestiúhelník 11"/>
          <p:cNvSpPr/>
          <p:nvPr/>
        </p:nvSpPr>
        <p:spPr>
          <a:xfrm>
            <a:off x="6512566" y="3378926"/>
            <a:ext cx="1267097" cy="1136469"/>
          </a:xfrm>
          <a:prstGeom prst="hexagon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Šestiúhelník 1"/>
          <p:cNvSpPr/>
          <p:nvPr/>
        </p:nvSpPr>
        <p:spPr>
          <a:xfrm>
            <a:off x="8581796" y="1535825"/>
            <a:ext cx="1239438" cy="1142378"/>
          </a:xfrm>
          <a:prstGeom prst="hexagon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estiúhelník 24"/>
          <p:cNvSpPr/>
          <p:nvPr/>
        </p:nvSpPr>
        <p:spPr>
          <a:xfrm>
            <a:off x="8709811" y="3720245"/>
            <a:ext cx="1239438" cy="1142378"/>
          </a:xfrm>
          <a:prstGeom prst="hexagon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estiúhelník 26"/>
          <p:cNvSpPr/>
          <p:nvPr/>
        </p:nvSpPr>
        <p:spPr>
          <a:xfrm>
            <a:off x="10182638" y="2577867"/>
            <a:ext cx="1239438" cy="1142378"/>
          </a:xfrm>
          <a:prstGeom prst="hexagon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5" name="Obdélník se zakulaceným rohem na stejné straně 4"/>
          <p:cNvSpPr/>
          <p:nvPr/>
        </p:nvSpPr>
        <p:spPr>
          <a:xfrm>
            <a:off x="1097282" y="600892"/>
            <a:ext cx="3108958" cy="2142310"/>
          </a:xfrm>
          <a:prstGeom prst="round2SameRect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9329530" y="3619882"/>
            <a:ext cx="1410789" cy="131934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 C 0.00248 0.00324 0.00482 0.00671 0.00743 0.00949 C 0.00847 0.01041 0.00964 0.01041 0.01068 0.01134 C 0.01172 0.01226 0.01263 0.01412 0.01381 0.01504 C 0.02084 0.02129 0.0211 0.02129 0.02644 0.02453 C 0.04714 0.02175 0.03607 0.02893 0.04649 0.01319 C 0.04922 0.00902 0.05495 0.00185 0.05495 0.00185 C 0.06003 -0.01158 0.05808 -0.00533 0.06133 -0.0169 C 0.06094 -0.02871 0.0612 -0.04075 0.06029 -0.05255 C 0.06016 -0.05487 0.05886 -0.05625 0.05821 -0.05811 C 0.05677 -0.06135 0.05547 -0.06459 0.05391 -0.0676 C 0.05118 -0.07269 0.04831 -0.07755 0.04545 -0.08264 C 0.0444 -0.0845 0.04375 -0.0875 0.04232 -0.0882 L 0.03802 -0.09005 C 0.03282 -0.08936 0.02735 -0.09028 0.02227 -0.0882 C 0.02084 -0.08774 0.02019 -0.08426 0.01901 -0.08264 C 0.01771 -0.08056 0.01615 -0.07917 0.01485 -0.07686 C 0.01081 -0.07038 0.00144 -0.05394 -0.00104 -0.04491 C -0.00208 -0.04121 -0.00325 -0.0375 -0.00416 -0.0338 C -0.00494 -0.03079 -0.00573 -0.02755 -0.00625 -0.02431 C -0.0069 -0.02107 -0.0082 -0.00649 -0.00833 -0.00371 C -0.00768 0.00509 -0.00755 0.01412 -0.00625 0.02268 C -0.00547 0.02847 -0.0013 0.03587 0.00118 0.03958 C 0.00599 0.04699 0.0125 0.05671 0.01901 0.06018 C 0.02422 0.06296 0.02969 0.06388 0.0349 0.06574 C 0.04831 0.06388 0.06185 0.06435 0.075 0.06018 C 0.078 0.05925 0.08008 0.05416 0.08243 0.05069 C 0.08672 0.04467 0.0905 0.03703 0.09519 0.03194 C 0.09792 0.02893 0.10105 0.02638 0.10352 0.02268 C 0.1073 0.01689 0.10951 0.00925 0.11198 0.00185 C 0.11576 -0.0213 0.11628 -0.01899 0.11198 -0.0544 C 0.10938 -0.07593 0.10573 -0.07732 0.10144 -0.09375 C 0.10013 -0.09862 0.09961 -0.10417 0.09831 -0.1088 C 0.09714 -0.11297 0.09532 -0.11621 0.09401 -0.12014 C 0.09284 -0.12431 0.09245 -0.1294 0.09089 -0.13334 C 0.08946 -0.13704 0.08724 -0.13936 0.08568 -0.1426 C 0.07396 -0.16551 0.08828 -0.14213 0.06875 -0.17084 C 0.06654 -0.17385 0.06472 -0.17778 0.06237 -0.1801 C 0.05873 -0.18403 0.05274 -0.19028 0.0487 -0.19329 C 0.04662 -0.19491 0.0444 -0.19561 0.04232 -0.197 C 0.03112 -0.20533 0.04102 -0.20139 0.02852 -0.20463 C 0.01693 -0.21505 0.02292 -0.21135 -0.00208 -0.20278 C -0.00547 -0.20163 -0.0138 -0.19075 -0.01575 -0.18774 C -0.01927 -0.18264 -0.02369 -0.17315 -0.0263 -0.16713 C -0.02877 -0.16181 -0.03463 -0.14769 -0.03698 -0.14075 C -0.03854 -0.13588 -0.03984 -0.13079 -0.04114 -0.1257 C -0.04257 -0.12014 -0.04427 -0.11459 -0.04531 -0.1088 C -0.04948 -0.0875 -0.04922 -0.08704 -0.05065 -0.06945 C -0.04961 -0.05764 -0.04974 -0.04514 -0.04752 -0.0338 C -0.04531 -0.02315 -0.03906 -0.01459 -0.03372 -0.00926 C -0.03203 -0.00764 -0.0302 -0.00718 -0.02851 -0.00556 C -0.02591 -0.00325 -0.02382 0.00023 -0.02109 0.00185 C -0.01836 0.00347 -0.01536 0.00277 -0.01263 0.0037 C -0.00976 0.00486 -0.00703 0.00625 -0.00416 0.00763 C 0.00534 0.00694 0.01498 0.00787 0.02435 0.00578 C 0.02813 0.00486 0.03151 0.00092 0.0349 -0.00186 C 0.0375 -0.00394 0.03985 -0.00695 0.04232 -0.00926 C 0.04506 -0.01204 0.04792 -0.01436 0.05078 -0.0169 C 0.05183 -0.01945 0.05274 -0.022 0.05391 -0.02431 C 0.05495 -0.02639 0.05625 -0.02778 0.05703 -0.0301 C 0.05834 -0.03288 0.05925 -0.03635 0.06029 -0.03936 C 0.06302 -0.06389 0.06185 -0.04792 0.05703 -0.09561 C 0.05651 -0.10139 0.05599 -0.10718 0.05495 -0.1125 C 0.05287 -0.125 0.04636 -0.14283 0.04336 -0.15209 C 0.03959 -0.16366 0.03802 -0.16991 0.03282 -0.1801 C 0.02878 -0.1882 0.025 -0.19653 0.02019 -0.20278 C 0.01771 -0.20579 0.01511 -0.2088 0.01276 -0.21204 C 0.00977 -0.21621 0.0073 -0.2213 0.0043 -0.22524 C 0.00196 -0.22825 -0.00078 -0.22987 -0.00312 -0.23288 C -0.00534 -0.23565 -0.00716 -0.23936 -0.0095 -0.24213 C -0.01823 -0.25301 -0.01601 -0.24769 -0.0263 -0.25533 C -0.02929 -0.25741 -0.03177 -0.26112 -0.03476 -0.26274 C -0.03815 -0.26482 -0.04179 -0.26551 -0.04531 -0.26667 C -0.04856 -0.26737 -0.05169 -0.26783 -0.05481 -0.26852 L -0.06328 -0.27038 C -0.06927 -0.26899 -0.07552 -0.26991 -0.08125 -0.26667 C -0.08437 -0.26482 -0.08606 -0.25857 -0.08867 -0.25533 C -0.1039 -0.23612 -0.09479 -0.25278 -0.10872 -0.23079 C -0.11132 -0.22686 -0.1138 -0.22223 -0.11614 -0.21783 C -0.12552 -0.2 -0.13177 -0.18588 -0.13932 -0.1632 C -0.14231 -0.15463 -0.14909 -0.13565 -0.15104 -0.1257 C -0.15286 -0.11598 -0.1552 -0.09561 -0.1552 -0.09561 C -0.15599 -0.0845 -0.15898 -0.07292 -0.15729 -0.06181 C -0.15104 -0.02084 -0.13789 -0.01088 -0.11718 0.0037 C -0.09922 0.01643 -0.08698 0.01782 -0.06862 0.02268 C -0.0513 0.01689 -0.03294 0.0206 -0.02109 -0.00556 C -0.01823 -0.01181 -0.01757 -0.02061 -0.01575 -0.02801 C -0.0151 -0.03496 -0.01354 -0.0419 -0.01367 -0.04885 C -0.01419 -0.07014 -0.01575 -0.09144 -0.01784 -0.1125 C -0.01992 -0.13334 -0.02539 -0.15672 -0.03164 -0.17454 C -0.0375 -0.19144 -0.04375 -0.20788 -0.05065 -0.22338 C -0.05507 -0.23357 -0.05989 -0.24329 -0.06549 -0.25163 C -0.07161 -0.26088 -0.07864 -0.26829 -0.08554 -0.27593 C -0.0914 -0.28264 -0.097 -0.29028 -0.10351 -0.29468 C -0.10911 -0.29862 -0.11549 -0.29838 -0.12148 -0.30047 C -0.13203 -0.29468 -0.14453 -0.29584 -0.15312 -0.28357 C -0.16367 -0.26852 -0.1677 -0.24329 -0.17526 -0.22338 C -0.19414 -0.17362 -0.16692 -0.25301 -0.18685 -0.18403 C -0.19101 -0.16968 -0.19648 -0.15695 -0.20065 -0.1426 C -0.20677 -0.1213 -0.21276 -0.09028 -0.21757 -0.0676 C -0.21823 -0.04167 -0.22135 -0.02292 -0.21432 0 C -0.21198 0.00787 -0.2082 0.01412 -0.20481 0.0206 C -0.20156 0.02731 -0.1983 0.03425 -0.19427 0.03958 C -0.18945 0.0456 -0.18385 0.05 -0.17851 0.05439 C -0.16692 0.06412 -0.15937 0.06875 -0.14674 0.07129 C -0.1401 0.07268 -0.13333 0.07268 -0.12669 0.07337 C -0.11419 0.06851 -0.10794 0.07083 -0.10026 0.04884 C -0.09752 0.0412 -0.09752 0.03125 -0.09609 0.02268 C -0.0957 0.01064 -0.09466 -0.00116 -0.09505 -0.0132 C -0.09557 -0.02894 -0.10273 -0.07616 -0.1056 -0.08635 C -0.10924 -0.09954 -0.11536 -0.11019 -0.12031 -0.122 C -0.12552 -0.13403 -0.13151 -0.14468 -0.13828 -0.15394 C -0.14297 -0.16019 -0.14778 -0.16644 -0.15312 -0.17084 C -0.17135 -0.18612 -0.1776 -0.18473 -0.19752 -0.18959 C -0.2095 -0.1845 -0.22226 -0.1838 -0.23333 -0.17454 C -0.2388 -0.17014 -0.24166 -0.15903 -0.24505 -0.15024 C -0.25716 -0.11806 -0.26549 -0.08125 -0.27252 -0.04491 C -0.27487 -0.03218 -0.27604 -0.01875 -0.27773 -0.00556 C -0.27851 0.0081 -0.28034 0.02199 -0.27981 0.03564 C -0.27929 0.05254 -0.27942 0.08819 -0.26823 0.10138 C -0.26445 0.10601 -0.26002 0.10879 -0.2556 0.11087 C -0.25039 0.11319 -0.24505 0.11342 -0.23971 0.11458 L -0.16367 0.11087 C -0.1556 0.10902 -0.14869 0.09907 -0.14153 0.09212 C -0.13632 0.08703 -0.12942 0.06041 -0.12877 0.05833 C -0.11992 0.02453 -0.12526 0.03125 -0.1151 -0.00186 C -0.10065 -0.04885 -0.09349 -0.072 -0.07604 -0.1088 C -0.06224 -0.13774 -0.05599 -0.14746 -0.0358 -0.16713 C -0.03203 -0.17084 -0.02838 -0.17593 -0.02422 -0.17825 C -0.0125 -0.18519 0.01172 -0.19514 0.01172 -0.19514 C 0.01628 -0.19468 0.0211 -0.19607 0.02539 -0.19329 C 0.02852 -0.19144 0.03086 -0.18658 0.03282 -0.18218 C 0.0405 -0.16459 0.04232 -0.14862 0.04649 -0.12755 C 0.04766 -0.11366 0.05196 -0.0669 0.05183 -0.05255 C 0.05131 -0.0132 0.04675 -0.0044 0.04024 0.03379 C 0.03789 0.04745 0.03607 0.06134 0.03386 0.07523 C 0.02982 0.10023 0.02539 0.12523 0.02123 0.15023 C 0.01836 0.16712 0.01602 0.18425 0.01276 0.20092 C 0.01068 0.21157 0.00821 0.22199 0.00638 0.23287 C 0.00404 0.24652 0.00365 0.26134 0 0.27407 C -0.00208 0.28171 -0.00442 0.28888 -0.00625 0.29675 C -0.00807 0.30416 -0.00859 0.31296 -0.01159 0.31921 C -0.01328 0.32291 -0.01523 0.32662 -0.01679 0.33055 C -0.01836 0.33402 -0.01966 0.33796 -0.02109 0.34166 C -0.02395 0.34976 -0.02474 0.35486 -0.02955 0.36064 C -0.03073 0.36203 -0.03229 0.3618 -0.03372 0.3625 C -0.0345 0.36435 -0.03476 0.36689 -0.0358 0.36805 C -0.03945 0.37175 -0.0427 0.36944 -0.04648 0.36805 C -0.04961 0.36435 -0.05299 0.36111 -0.05599 0.35671 C -0.06093 0.3493 -0.05963 0.34745 -0.06224 0.33796 C -0.06471 0.32916 -0.06666 0.32638 -0.06966 0.31736 C -0.07083 0.31365 -0.07148 0.30949 -0.07278 0.30601 C -0.08034 0.28611 -0.0763 0.30393 -0.08229 0.28171 C -0.08711 0.26388 -0.0888 0.25578 -0.09179 0.23842 C -0.09297 0.23217 -0.09414 0.22615 -0.09505 0.21967 C -0.09583 0.21342 -0.09648 0.20717 -0.09713 0.20092 C -0.09895 0.1625 -0.09909 0.16828 -0.09713 0.11273 C -0.09661 0.0993 -0.09362 0.08055 -0.09179 0.06759 C -0.09023 0.03217 -0.09179 0.05787 -0.08867 0.02268 C -0.08724 0.00578 -0.08724 -0.01181 -0.0845 -0.02801 L -0.0802 -0.05255 C -0.07747 -0.12709 -0.07851 -0.09005 -0.07708 -0.1632 C -0.07734 -0.20348 -0.07747 -0.24352 -0.07812 -0.28357 C -0.07825 -0.28982 -0.07877 -0.29607 -0.07916 -0.30232 C -0.07955 -0.30903 -0.07981 -0.31598 -0.0802 -0.32292 C -0.08086 -0.33288 -0.08151 -0.34306 -0.08229 -0.35301 C -0.08268 -0.35741 -0.08294 -0.36181 -0.08333 -0.36598 C -0.08398 -0.37176 -0.08476 -0.37732 -0.08554 -0.38288 C -0.0858 -0.38496 -0.08606 -0.38681 -0.08659 -0.38866 C -0.0875 -0.39144 -0.0888 -0.39352 -0.08971 -0.39607 C -0.09062 -0.39862 -0.09088 -0.40139 -0.09179 -0.40371 C -0.09414 -0.4088 -0.09895 -0.41667 -0.10234 -0.42061 C -0.10534 -0.42385 -0.10677 -0.42431 -0.10976 -0.42616 C -0.11406 -0.42547 -0.11836 -0.42593 -0.12252 -0.42431 C -0.12448 -0.42338 -0.12604 -0.42061 -0.12773 -0.41875 C -0.13333 -0.41227 -0.13606 -0.4095 -0.14049 -0.39977 C -0.14284 -0.39468 -0.1444 -0.38843 -0.14674 -0.38288 C -0.15547 -0.36274 -0.15325 -0.37362 -0.16054 -0.35116 C -0.16601 -0.3338 -0.17213 -0.3169 -0.1763 -0.29838 C -0.18437 -0.2625 -0.18007 -0.2794 -0.18906 -0.24769 C -0.1901 -0.23913 -0.19075 -0.2301 -0.19218 -0.22153 C -0.19362 -0.2125 -0.19635 -0.2044 -0.19752 -0.19514 C -0.19882 -0.18426 -0.19856 -0.17269 -0.19961 -0.16135 C -0.20039 -0.15325 -0.20169 -0.14514 -0.20273 -0.13704 C -0.20351 -0.11575 -0.20416 -0.09445 -0.20481 -0.07315 C -0.20507 -0.06575 -0.20612 -0.03635 -0.20703 -0.02616 C -0.2082 -0.0125 -0.20976 0.00138 -0.21119 0.01504 C -0.21185 0.02129 -0.21224 0.02777 -0.21328 0.03379 C -0.21432 0.04004 -0.21549 0.04629 -0.21653 0.05254 C -0.21731 0.0581 -0.21744 0.06412 -0.21862 0.06944 C -0.21992 0.07569 -0.225 0.08819 -0.22708 0.09398 C -0.23073 0.10393 -0.2302 0.10509 -0.23554 0.11458 C -0.23672 0.11689 -0.23841 0.11805 -0.23971 0.12013 C -0.24479 0.12847 -0.247 0.13541 -0.25351 0.14097 C -0.26028 0.14675 -0.26757 0.15092 -0.27461 0.15578 C -0.27734 0.15787 -0.28007 0.16041 -0.28307 0.16157 L -0.29362 0.16527 C -0.29635 0.16782 -0.29909 0.17106 -0.30208 0.17268 C -0.30989 0.17754 -0.32057 0.17754 -0.32851 0.17847 C -0.33307 0.17708 -0.33789 0.17777 -0.34218 0.17476 C -0.34674 0.17129 -0.35807 0.1574 -0.36119 0.14652 C -0.36419 0.13634 -0.36692 0.12569 -0.36862 0.11458 C -0.37578 0.06527 -0.3733 0.08587 -0.37708 0.05254 C -0.37734 0.03703 -0.3789 0.02129 -0.37812 0.00578 C -0.37604 -0.03172 -0.36549 -0.07663 -0.35481 -0.10695 C -0.33958 -0.15047 -0.32018 -0.18913 -0.3052 -0.23288 C -0.29518 -0.26204 -0.29062 -0.26899 -0.28619 -0.29653 C -0.28515 -0.30278 -0.28476 -0.30903 -0.28411 -0.31528 C -0.28372 -0.32223 -0.28346 -0.32917 -0.28307 -0.33612 C -0.28268 -0.34167 -0.28203 -0.34723 -0.28203 -0.35301 C -0.28203 -0.36737 -0.28216 -0.38172 -0.28307 -0.39607 C -0.2832 -0.4 -0.2845 -0.40371 -0.28515 -0.40741 C -0.28619 -0.41366 -0.2875 -0.42385 -0.28932 -0.42987 C -0.29023 -0.43264 -0.29166 -0.43473 -0.29257 -0.4375 C -0.2957 -0.44676 -0.29765 -0.45973 -0.30208 -0.46737 C -0.30377 -0.47061 -0.30547 -0.47408 -0.30729 -0.47686 C -0.31237 -0.48426 -0.31536 -0.48727 -0.32109 -0.4919 C -0.32278 -0.49329 -0.32448 -0.49468 -0.3263 -0.49561 C -0.33281 -0.49908 -0.34531 -0.49885 -0.34961 -0.49931 C -0.35481 -0.49815 -0.36028 -0.49838 -0.36536 -0.49561 C -0.36862 -0.49399 -0.37122 -0.48982 -0.37382 -0.48635 C -0.37643 -0.48288 -0.3789 -0.47894 -0.38125 -0.475 C -0.39088 -0.45903 -0.39882 -0.44213 -0.40664 -0.42246 C -0.41276 -0.40672 -0.41901 -0.39098 -0.42356 -0.37362 C -0.43268 -0.33866 -0.43567 -0.32894 -0.44362 -0.28542 C -0.44557 -0.27431 -0.44635 -0.26274 -0.44778 -0.25163 C -0.44752 -0.22593 -0.44804 -0.20024 -0.44674 -0.17454 C -0.44622 -0.16366 -0.44075 -0.1338 -0.43828 -0.122 C -0.43698 -0.11575 -0.43515 -0.10973 -0.43411 -0.10325 C -0.43242 -0.09329 -0.43138 -0.08311 -0.42981 -0.07315 C -0.42539 -0.0426 -0.4302 -0.07963 -0.42565 -0.04306 C -0.42422 -0.01598 -0.42369 -0.02014 -0.42669 0.01319 C -0.42708 0.01712 -0.42786 0.02083 -0.42877 0.02453 C -0.43099 0.03217 -0.43359 0.03402 -0.43724 0.03958 C -0.44179 0.04629 -0.447 0.05555 -0.45208 0.06203 C -0.46523 0.07893 -0.47343 0.08912 -0.4901 0.09953 C -0.49583 0.10324 -0.50872 0.11226 -0.51653 0.11458 C -0.52239 0.1162 -0.52838 0.11712 -0.53437 0.11828 C -0.54882 0.11458 -0.56367 0.11388 -0.57773 0.10717 C -0.58971 0.10138 -0.59948 0.08541 -0.60729 0.06944 C -0.60898 0.0662 -0.61041 0.06226 -0.61159 0.05833 C -0.61432 0.04837 -0.61653 0.03819 -0.61888 0.02824 C -0.62096 -0.01158 -0.62239 -0.00695 -0.61888 -0.04121 C -0.61849 -0.04584 -0.6181 -0.05047 -0.61679 -0.0544 C -0.61067 -0.07315 -0.58867 -0.12153 -0.58307 -0.13334 C -0.5806 -0.1382 -0.56549 -0.16551 -0.5608 -0.16899 C -0.54114 -0.18403 -0.5513 -0.17825 -0.5302 -0.18588 C -0.52317 -0.18403 -0.51588 -0.18403 -0.50911 -0.1801 C -0.50234 -0.17639 -0.49622 -0.16968 -0.4901 -0.1632 C -0.48763 -0.16088 -0.48567 -0.15718 -0.48372 -0.15394 C -0.47448 -0.13843 -0.46549 -0.12269 -0.45625 -0.10695 C -0.44961 -0.09561 -0.44297 -0.08426 -0.43619 -0.07315 C -0.42994 -0.06297 -0.42317 -0.05371 -0.41718 -0.04306 C -0.41263 -0.03496 -0.40846 -0.02593 -0.40351 -0.01875 C -0.40065 -0.01459 -0.397 -0.01274 -0.39388 -0.00926 C -0.36028 0.02685 -0.37955 0.01435 -0.34531 0.02824 C -0.31575 0.0162 -0.2858 0.0074 -0.25664 -0.00741 C -0.24856 -0.01158 -0.24166 -0.02061 -0.2345 -0.02801 C -0.22005 -0.04329 -0.1957 -0.06852 -0.18164 -0.0919 C -0.17461 -0.10371 -0.16718 -0.11551 -0.16159 -0.1294 C -0.15651 -0.14213 -0.15364 -0.15695 -0.15 -0.17084 C -0.14062 -0.20533 -0.13763 -0.21505 -0.13307 -0.25163 C -0.13151 -0.2632 -0.13099 -0.27524 -0.12981 -0.28727 C -0.1289 -0.33588 -0.12708 -0.33774 -0.13203 -0.38102 C -0.13268 -0.38704 -0.13372 -0.3926 -0.13515 -0.39792 C -0.1427 -0.42709 -0.14713 -0.44931 -0.15833 -0.4713 C -0.16237 -0.47917 -0.16653 -0.48681 -0.17109 -0.49375 C -0.17643 -0.50186 -0.18177 -0.51042 -0.18802 -0.51621 C -0.19557 -0.52362 -0.20351 -0.53241 -0.21224 -0.53311 L -0.23229 -0.53496 C -0.23932 -0.53311 -0.24661 -0.53288 -0.25351 -0.5294 C -0.25833 -0.52709 -0.26276 -0.52223 -0.26718 -0.51806 C -0.27968 -0.50672 -0.2927 -0.497 -0.30416 -0.48241 C -0.32734 -0.45301 -0.3707 -0.38681 -0.3707 -0.38681 C -0.3806 -0.35857 -0.39244 -0.33357 -0.39388 -0.29838 C -0.39635 -0.24144 -0.38867 -0.23334 -0.37382 -0.18403 C -0.3707 -0.17338 -0.36744 -0.16274 -0.36432 -0.15209 C -0.36106 -0.14098 -0.35807 -0.1294 -0.35481 -0.11829 C -0.35208 -0.10834 -0.34817 -0.09908 -0.34635 -0.0882 L -0.34218 -0.06181 C -0.34179 -0.047 -0.33958 -0.03172 -0.34114 -0.0169 C -0.34375 0.0081 -0.34961 0.0449 -0.36015 0.06759 C -0.3694 0.0875 -0.37838 0.10763 -0.38867 0.12592 C -0.40989 0.16365 -0.40677 0.15231 -0.42981 0.17268 C -0.43281 0.17546 -0.43528 0.17986 -0.43828 0.18217 C -0.44895 0.18981 -0.49609 0.2118 -0.49856 0.21226 C -0.51224 0.21435 -0.50625 0.21296 -0.51653 0.21597 C -0.52773 0.21527 -0.53906 0.21504 -0.55026 0.21412 C -0.55247 0.21388 -0.55468 0.21365 -0.55664 0.21226 C -0.58099 0.19421 -0.59049 0.18032 -0.61575 0.15787 L -0.62213 0.15208 C -0.64231 0.1162 -0.63346 0.13425 -0.65481 0.08263 C -0.65846 0.07407 -0.66315 0.06643 -0.66536 0.05648 C -0.66823 0.04398 -0.672 0.028 -0.67382 0.01504 C -0.67487 0.00763 -0.67526 0 -0.67591 -0.00741 C -0.67565 -0.02061 -0.67539 -0.0338 -0.67487 -0.047 C -0.67474 -0.05139 -0.67461 -0.05579 -0.67382 -0.05996 C -0.67109 -0.07663 -0.66692 -0.09237 -0.66432 -0.1088 C -0.66263 -0.12014 -0.66145 -0.13172 -0.65911 -0.1426 C -0.65872 -0.14422 -0.65143 -0.17061 -0.64739 -0.1801 C -0.64609 -0.18334 -0.64453 -0.18635 -0.64323 -0.18959 C -0.64179 -0.19329 -0.64023 -0.197 -0.63906 -0.20093 C -0.63841 -0.20255 -0.63854 -0.20487 -0.63789 -0.20649 C -0.63606 -0.21112 -0.63359 -0.21505 -0.63164 -0.21968 C -0.63007 -0.22315 -0.6289 -0.22732 -0.62734 -0.23079 C -0.62604 -0.23403 -0.62461 -0.23727 -0.62317 -0.24028 C -0.62096 -0.25232 -0.62356 -0.23936 -0.61888 -0.25718 C -0.61653 -0.26644 -0.6164 -0.26922 -0.61471 -0.27963 C -0.61341 -0.30672 -0.61367 -0.30973 -0.61367 -0.28913 " pathEditMode="relative" ptsTypes="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">
                                      <p:cBhvr>
                                        <p:cTn id="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Ukázka práce s </a:t>
            </a:r>
            <a:r>
              <a:rPr lang="cs-CZ" dirty="0" err="1" smtClean="0"/>
              <a:t>KUMUČem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5983" y="1545464"/>
            <a:ext cx="4705081" cy="3528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76635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Fotografie  </a:t>
            </a:r>
            <a:r>
              <a:rPr lang="cs-CZ" dirty="0" smtClean="0"/>
              <a:t>a obrázky z archivu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</a:t>
            </a:r>
            <a:r>
              <a:rPr lang="cs-CZ" sz="2800" dirty="0" smtClean="0">
                <a:latin typeface="Calibri" panose="020F0502020204030204" pitchFamily="34" charset="0"/>
              </a:rPr>
              <a:t>: Dítě a jeho </a:t>
            </a:r>
            <a:r>
              <a:rPr lang="cs-CZ" sz="2800" dirty="0" smtClean="0">
                <a:latin typeface="Calibri" panose="020F0502020204030204" pitchFamily="34" charset="0"/>
              </a:rPr>
              <a:t>tělo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čtyři pracovní listy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s jednoduchým interaktivním úkolem. </a:t>
            </a:r>
            <a:b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 učí používat pomůcky ke sportu (fotbalu), samostatně rozhoduje o pomůckách potřebných ke hře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interaktivním materiálem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1750706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2. snímek – </a:t>
            </a:r>
            <a:r>
              <a:rPr lang="cs-CZ" dirty="0" smtClean="0"/>
              <a:t>děti samostatně volí správné pomůcky ke hře pomocí lišty pera (správné zakroužkovat, nesprávné škrtnout).</a:t>
            </a:r>
            <a:endParaRPr lang="cs-CZ" dirty="0"/>
          </a:p>
          <a:p>
            <a:r>
              <a:rPr lang="cs-CZ" dirty="0" smtClean="0"/>
              <a:t>3. snímek – na tomto snímku mají děti za úkol hádat, co vidí na obrázku. Při dotyku se odkrývají jednotlivé zelené </a:t>
            </a:r>
            <a:r>
              <a:rPr lang="cs-CZ" dirty="0" smtClean="0"/>
              <a:t>obdélníky.</a:t>
            </a:r>
            <a:endParaRPr lang="cs-CZ" dirty="0" smtClean="0"/>
          </a:p>
          <a:p>
            <a:r>
              <a:rPr lang="cs-CZ" dirty="0" smtClean="0"/>
              <a:t>4. snímek – </a:t>
            </a:r>
            <a:r>
              <a:rPr lang="cs-CZ" dirty="0" smtClean="0"/>
              <a:t>děti přesouvají černé obrazce na míč podle předlohy</a:t>
            </a:r>
            <a:endParaRPr lang="cs-CZ" dirty="0" smtClean="0"/>
          </a:p>
          <a:p>
            <a:r>
              <a:rPr lang="cs-CZ" dirty="0" smtClean="0"/>
              <a:t>5. snímek – děti </a:t>
            </a:r>
            <a:r>
              <a:rPr lang="cs-CZ" dirty="0" smtClean="0"/>
              <a:t>se trefují </a:t>
            </a:r>
            <a:r>
              <a:rPr lang="cs-CZ" dirty="0" smtClean="0"/>
              <a:t>do branky </a:t>
            </a:r>
            <a:r>
              <a:rPr lang="cs-CZ" dirty="0" smtClean="0"/>
              <a:t>fotbalovým míčem. Po použití Shift + F5 a kliknutí se bude míč pohybovat do branky. Děti budou napodobovat pohyb míče fixem na magnetické tabulce z KUMUČE ( ukázka na snímku 6)</a:t>
            </a: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77334" y="1510725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</p:txBody>
      </p:sp>
    </p:spTree>
    <p:extLst>
      <p:ext uri="{BB962C8B-B14F-4D97-AF65-F5344CB8AC3E}">
        <p14:creationId xmlns:p14="http://schemas.microsoft.com/office/powerpoint/2010/main" val="1706039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6"/>
            <a:ext cx="7234991" cy="3610016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5721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Základ">
  <a:themeElements>
    <a:clrScheme name="Základ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Základ">
      <a:majorFont>
        <a:latin typeface="Corbel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TM03457444[[fn=Základna]]</Template>
  <TotalTime>0</TotalTime>
  <Words>371</Words>
  <Application>Microsoft Office PowerPoint</Application>
  <PresentationFormat>Širokoúhlá obrazovka</PresentationFormat>
  <Paragraphs>61</Paragraphs>
  <Slides>12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8" baseType="lpstr">
      <vt:lpstr>Arial</vt:lpstr>
      <vt:lpstr>Calibri</vt:lpstr>
      <vt:lpstr>Century Gothic</vt:lpstr>
      <vt:lpstr>Corbel</vt:lpstr>
      <vt:lpstr>Times New Roman</vt:lpstr>
      <vt:lpstr>Základ</vt:lpstr>
      <vt:lpstr>Co potřebuje fotbalista</vt:lpstr>
      <vt:lpstr>Prezentace aplikace PowerPoint</vt:lpstr>
      <vt:lpstr>Co vidíš na obrázku?</vt:lpstr>
      <vt:lpstr>Prezentace aplikace PowerPoint</vt:lpstr>
      <vt:lpstr>Prezentace aplikace PowerPoint</vt:lpstr>
      <vt:lpstr>Ukázka práce s KUMUČem</vt:lpstr>
      <vt:lpstr>Použité odkazy</vt:lpstr>
      <vt:lpstr>Metodický pokyn Integrovaný blok: Dítě a jeho tělo</vt:lpstr>
      <vt:lpstr>Studijní materiály </vt:lpstr>
      <vt:lpstr>Práce s interaktivním materiálem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2015-01-27T14:59:59Z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