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1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0" r:id="rId5"/>
    <p:sldId id="291" r:id="rId6"/>
    <p:sldId id="275" r:id="rId7"/>
    <p:sldId id="276" r:id="rId8"/>
    <p:sldId id="277" r:id="rId9"/>
    <p:sldId id="278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56" autoAdjust="0"/>
    <p:restoredTop sz="94660"/>
  </p:normalViewPr>
  <p:slideViewPr>
    <p:cSldViewPr snapToGrid="0">
      <p:cViewPr>
        <p:scale>
          <a:sx n="80" d="100"/>
          <a:sy n="80" d="100"/>
        </p:scale>
        <p:origin x="-96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3/26/2015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5401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52633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3778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967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9061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5725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723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8126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1373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52708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0331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719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Jak správně zacházet s knihou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Marta Strnadová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31" t="5258" r="49828" b="70141"/>
          <a:stretch/>
        </p:blipFill>
        <p:spPr>
          <a:xfrm>
            <a:off x="1249250" y="1094704"/>
            <a:ext cx="2034863" cy="16871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8451" r="972" b="66572"/>
          <a:stretch/>
        </p:blipFill>
        <p:spPr>
          <a:xfrm>
            <a:off x="4297284" y="1546960"/>
            <a:ext cx="3129566" cy="27383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880" t="51268" r="50407" b="17558"/>
          <a:stretch/>
        </p:blipFill>
        <p:spPr>
          <a:xfrm>
            <a:off x="9218250" y="3644722"/>
            <a:ext cx="1928776" cy="21378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962" t="58027" r="2007" b="20941"/>
          <a:stretch/>
        </p:blipFill>
        <p:spPr>
          <a:xfrm>
            <a:off x="1081828" y="3644722"/>
            <a:ext cx="1944708" cy="144243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40021" y="1094704"/>
            <a:ext cx="1556458" cy="1954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294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37" t="8451" r="972" b="66572"/>
          <a:stretch/>
        </p:blipFill>
        <p:spPr>
          <a:xfrm>
            <a:off x="3949148" y="1353777"/>
            <a:ext cx="3129566" cy="2738371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431" b="8139"/>
          <a:stretch/>
        </p:blipFill>
        <p:spPr>
          <a:xfrm>
            <a:off x="894736" y="845700"/>
            <a:ext cx="2221954" cy="18772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35"/>
          <a:stretch/>
        </p:blipFill>
        <p:spPr>
          <a:xfrm>
            <a:off x="1003017" y="3081156"/>
            <a:ext cx="2303033" cy="202198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6" t="12281" r="-529" b="-12281"/>
          <a:stretch/>
        </p:blipFill>
        <p:spPr>
          <a:xfrm>
            <a:off x="7997780" y="1386728"/>
            <a:ext cx="2361762" cy="188761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465" t="18591" r="25271" b="34647"/>
          <a:stretch/>
        </p:blipFill>
        <p:spPr>
          <a:xfrm rot="16200000">
            <a:off x="8572951" y="1937721"/>
            <a:ext cx="1513157" cy="4186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80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knihy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1171" y="1747019"/>
            <a:ext cx="3287977" cy="24659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91059" y="1747019"/>
            <a:ext cx="3287977" cy="24659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92785" y="1747019"/>
            <a:ext cx="3287977" cy="246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627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ři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správně zacházet s knížkou, samostatně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rozhodnou,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jaké chování je správné.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snímek – </a:t>
            </a:r>
            <a:r>
              <a:rPr lang="cs-CZ" dirty="0"/>
              <a:t>děti určují, co logicky patří ke čtení knížky pomocí lišty pera (správné zakroužkuj, nesprávné škrtni</a:t>
            </a:r>
            <a:r>
              <a:rPr lang="cs-CZ" dirty="0" smtClean="0"/>
              <a:t>)</a:t>
            </a:r>
          </a:p>
          <a:p>
            <a:r>
              <a:rPr lang="cs-CZ" dirty="0" smtClean="0"/>
              <a:t>3. </a:t>
            </a:r>
            <a:r>
              <a:rPr lang="cs-CZ" dirty="0"/>
              <a:t>snímek – děti </a:t>
            </a:r>
            <a:r>
              <a:rPr lang="cs-CZ" dirty="0" smtClean="0"/>
              <a:t>určují </a:t>
            </a:r>
            <a:r>
              <a:rPr lang="cs-CZ" dirty="0"/>
              <a:t>pomocí lišty </a:t>
            </a:r>
            <a:r>
              <a:rPr lang="cs-CZ" dirty="0" smtClean="0"/>
              <a:t>pera, co se s knihou nedělá </a:t>
            </a:r>
            <a:r>
              <a:rPr lang="cs-CZ" dirty="0"/>
              <a:t>(správné zakroužkuj, nesprávné škrtni</a:t>
            </a:r>
            <a:r>
              <a:rPr lang="cs-CZ" dirty="0" smtClean="0"/>
              <a:t>)</a:t>
            </a:r>
          </a:p>
          <a:p>
            <a:r>
              <a:rPr lang="cs-CZ" dirty="0" smtClean="0"/>
              <a:t>4. snímek – výroba vlastní knížky, postup výroby je ukázán na jednotlivých fotografiích – děti budou potřebovat alespoň 3 papíry A4, děti si knihu sami doplní vlastními obrázky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TM03457444[[fn=Základna]]</Template>
  <TotalTime>0</TotalTime>
  <Words>300</Words>
  <Application>Microsoft Office PowerPoint</Application>
  <PresentationFormat>Vlastní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</vt:lpstr>
      <vt:lpstr>Jak správně zacházet s knihou</vt:lpstr>
      <vt:lpstr>Snímek 2</vt:lpstr>
      <vt:lpstr>Snímek 3</vt:lpstr>
      <vt:lpstr>Výroba knihy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2015-03-26T19:10:54Z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