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1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9" r:id="rId4"/>
    <p:sldId id="290" r:id="rId5"/>
    <p:sldId id="291" r:id="rId6"/>
    <p:sldId id="292" r:id="rId7"/>
    <p:sldId id="275" r:id="rId8"/>
    <p:sldId id="276" r:id="rId9"/>
    <p:sldId id="277" r:id="rId10"/>
    <p:sldId id="278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3/26/2015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5401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526336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63778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9675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9061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5725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7231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8126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1373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752708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803315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6719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Rozhledna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Marta Strnadová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5908" y="609600"/>
            <a:ext cx="9875520" cy="1356360"/>
          </a:xfrm>
        </p:spPr>
        <p:txBody>
          <a:bodyPr/>
          <a:lstStyle/>
          <a:p>
            <a:r>
              <a:rPr lang="cs-CZ" dirty="0" smtClean="0"/>
              <a:t>Co vidíš na obrázku?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567" t="1628" b="47856"/>
          <a:stretch/>
        </p:blipFill>
        <p:spPr>
          <a:xfrm>
            <a:off x="5833973" y="609600"/>
            <a:ext cx="3013254" cy="461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0335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vezmu na výlet?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3000" y="1792566"/>
            <a:ext cx="2046513" cy="153488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3000" y="3767861"/>
            <a:ext cx="1980147" cy="14851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26031" y="1104799"/>
            <a:ext cx="2046513" cy="15348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84076" y="3327451"/>
            <a:ext cx="1688990" cy="225198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3937" y="2501510"/>
            <a:ext cx="2087669" cy="156575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1822" y="3342884"/>
            <a:ext cx="1527794" cy="1562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51054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567" t="1628" b="47856"/>
          <a:stretch/>
        </p:blipFill>
        <p:spPr>
          <a:xfrm>
            <a:off x="373331" y="377780"/>
            <a:ext cx="847107" cy="129647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567" t="44995" b="47856"/>
          <a:stretch/>
        </p:blipFill>
        <p:spPr>
          <a:xfrm>
            <a:off x="2547246" y="859667"/>
            <a:ext cx="3760789" cy="81458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567" t="32467" b="56343"/>
          <a:stretch/>
        </p:blipFill>
        <p:spPr>
          <a:xfrm>
            <a:off x="7449135" y="3561363"/>
            <a:ext cx="3760789" cy="127500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567" t="24235" b="67401"/>
          <a:stretch/>
        </p:blipFill>
        <p:spPr>
          <a:xfrm>
            <a:off x="796884" y="2212124"/>
            <a:ext cx="3760789" cy="9530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567" t="14306" b="75746"/>
          <a:stretch/>
        </p:blipFill>
        <p:spPr>
          <a:xfrm>
            <a:off x="2677278" y="3703032"/>
            <a:ext cx="3760789" cy="113334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567" t="1628" b="85223"/>
          <a:stretch/>
        </p:blipFill>
        <p:spPr>
          <a:xfrm>
            <a:off x="6644860" y="1463002"/>
            <a:ext cx="3760789" cy="1498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1147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096" r="10327"/>
          <a:stretch/>
        </p:blipFill>
        <p:spPr>
          <a:xfrm rot="16200000">
            <a:off x="3827099" y="-647095"/>
            <a:ext cx="3966694" cy="7038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795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1884179"/>
            <a:ext cx="9872871" cy="4038600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čtyři pracovní listy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Součástí prezentace je pracovní list.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</a:t>
            </a:r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dokáže odhadnout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svoje schopnosti při výstupu na rozhlednu, odstraňovat bojácnost, učí se vhodné volbě pomůcek k výletu do přírody, dodržovat daná pravidla při výstupu na rozhlednu.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fotografie rozhledny nedaleko Písku, děti ji mají poznat</a:t>
            </a:r>
            <a:endParaRPr lang="cs-CZ" dirty="0"/>
          </a:p>
          <a:p>
            <a:r>
              <a:rPr lang="cs-CZ" dirty="0" smtClean="0"/>
              <a:t>3. snímek </a:t>
            </a:r>
            <a:r>
              <a:rPr lang="cs-CZ" dirty="0"/>
              <a:t>– </a:t>
            </a:r>
            <a:r>
              <a:rPr lang="cs-CZ" dirty="0" smtClean="0"/>
              <a:t>určit</a:t>
            </a:r>
            <a:r>
              <a:rPr lang="cs-CZ" dirty="0"/>
              <a:t> </a:t>
            </a:r>
            <a:r>
              <a:rPr lang="cs-CZ" dirty="0" smtClean="0"/>
              <a:t>správné pomůcky na výlet pomocí </a:t>
            </a:r>
            <a:r>
              <a:rPr lang="cs-CZ" dirty="0"/>
              <a:t>lišty pera ( správné zakroužkovat, nesprávné škrtnout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 smtClean="0"/>
              <a:t>4. snímek </a:t>
            </a:r>
            <a:r>
              <a:rPr lang="cs-CZ" dirty="0"/>
              <a:t>– </a:t>
            </a:r>
            <a:r>
              <a:rPr lang="cs-CZ" dirty="0" smtClean="0"/>
              <a:t>děti složí </a:t>
            </a:r>
            <a:r>
              <a:rPr lang="cs-CZ" dirty="0" smtClean="0"/>
              <a:t>obrázek rozhledny</a:t>
            </a:r>
            <a:endParaRPr lang="cs-CZ" dirty="0" smtClean="0"/>
          </a:p>
          <a:p>
            <a:r>
              <a:rPr lang="cs-CZ" dirty="0" smtClean="0"/>
              <a:t>5. snímek – děti plní následující úkoly na dotykovém zařízení a magnetické tabulce z </a:t>
            </a:r>
            <a:r>
              <a:rPr lang="cs-CZ" dirty="0" err="1" smtClean="0"/>
              <a:t>KUMUČe</a:t>
            </a:r>
            <a:r>
              <a:rPr lang="cs-CZ" dirty="0" smtClean="0"/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Kterými schody se dostaneš na rozhlednu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Kolik schodů je na obrázku. Dej na každý schod magnet.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áklad">
  <a:themeElements>
    <a:clrScheme name="Zeleno-žlutá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Základ">
      <a:maj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TM03457444[[fn=Základna]]</Template>
  <TotalTime>0</TotalTime>
  <Words>318</Words>
  <Application>Microsoft Office PowerPoint</Application>
  <PresentationFormat>Vlastní</PresentationFormat>
  <Paragraphs>60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Základ</vt:lpstr>
      <vt:lpstr>Rozhledna</vt:lpstr>
      <vt:lpstr>Co vidíš na obrázku?</vt:lpstr>
      <vt:lpstr>Co si vezmu na výlet?</vt:lpstr>
      <vt:lpstr>Snímek 4</vt:lpstr>
      <vt:lpstr>Snímek 5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2015-03-26T19:13:06Z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