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41" r:id="rId2"/>
    <p:sldMasterId id="2147483753" r:id="rId3"/>
  </p:sldMasterIdLst>
  <p:notesMasterIdLst>
    <p:notesMasterId r:id="rId15"/>
  </p:notesMasterIdLst>
  <p:handoutMasterIdLst>
    <p:handoutMasterId r:id="rId16"/>
  </p:handoutMasterIdLst>
  <p:sldIdLst>
    <p:sldId id="272" r:id="rId4"/>
    <p:sldId id="289" r:id="rId5"/>
    <p:sldId id="290" r:id="rId6"/>
    <p:sldId id="291" r:id="rId7"/>
    <p:sldId id="292" r:id="rId8"/>
    <p:sldId id="275" r:id="rId9"/>
    <p:sldId id="276" r:id="rId10"/>
    <p:sldId id="277" r:id="rId11"/>
    <p:sldId id="278" r:id="rId12"/>
    <p:sldId id="287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25.3.2015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25.3.2015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54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52633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77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67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906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572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23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812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37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75270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80331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603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46566883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39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7497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479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530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536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521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339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6212962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624851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19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8497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2800" dirty="0" smtClean="0"/>
              <a:t>Co kdo dělá – Výroba  židle</a:t>
            </a:r>
            <a:endParaRPr lang="cs-CZ" sz="28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dirty="0" smtClean="0"/>
              <a:t>Ivana Šůsová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51785" y="844407"/>
            <a:ext cx="2883962" cy="273015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49"/>
          <a:stretch/>
        </p:blipFill>
        <p:spPr>
          <a:xfrm>
            <a:off x="4591252" y="2048083"/>
            <a:ext cx="2710933" cy="272297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322" t="34366" r="-1293" b="33521"/>
          <a:stretch/>
        </p:blipFill>
        <p:spPr>
          <a:xfrm>
            <a:off x="1056338" y="525198"/>
            <a:ext cx="2685314" cy="304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14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49"/>
          <a:stretch/>
        </p:blipFill>
        <p:spPr>
          <a:xfrm>
            <a:off x="4449719" y="1629933"/>
            <a:ext cx="2710933" cy="272297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8780" y="1009811"/>
            <a:ext cx="1589953" cy="157509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9136" y="1184530"/>
            <a:ext cx="1909803" cy="197276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652" y="3157294"/>
            <a:ext cx="2473703" cy="193323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9059" y="3869018"/>
            <a:ext cx="1693650" cy="208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5095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49"/>
          <a:stretch/>
        </p:blipFill>
        <p:spPr>
          <a:xfrm>
            <a:off x="4568828" y="801465"/>
            <a:ext cx="2234416" cy="224433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43042" y="3590571"/>
            <a:ext cx="1693650" cy="208848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1706" y="488864"/>
            <a:ext cx="3031201" cy="286953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322" t="34366" r="-1293" b="33521"/>
          <a:stretch/>
        </p:blipFill>
        <p:spPr>
          <a:xfrm>
            <a:off x="7648599" y="598854"/>
            <a:ext cx="2036645" cy="231002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875" t="7137" r="385" b="70034"/>
          <a:stretch/>
        </p:blipFill>
        <p:spPr>
          <a:xfrm>
            <a:off x="4922929" y="3590570"/>
            <a:ext cx="1880315" cy="156563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5785" y="3330010"/>
            <a:ext cx="2609610" cy="260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401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76 -0.04884 L -0.03776 -0.04861 C -0.03646 -0.06365 -0.03528 -0.07754 -0.03359 -0.09213 C -0.03255 -0.10115 -0.03112 -0.11296 -0.02942 -0.12199 C -0.02734 -0.13217 -0.02304 -0.15208 -0.02304 -0.15185 C -0.02265 -0.15578 -0.02265 -0.15972 -0.022 -0.16342 C -0.02083 -0.1699 -0.01849 -0.17546 -0.01771 -0.18217 C -0.01745 -0.18518 -0.01718 -0.18842 -0.01666 -0.19143 C -0.01354 -0.21018 -0.01549 -0.1912 -0.0125 -0.21226 C -0.01198 -0.21597 -0.01172 -0.2199 -0.01146 -0.22338 C -0.01106 -0.22847 -0.01106 -0.23356 -0.01041 -0.23842 C -0.00794 -0.25532 -0.00729 -0.25717 -0.00403 -0.26875 C -0.00117 -0.29375 -0.00508 -0.26574 -0.00091 -0.28379 C 0.00039 -0.28912 0.00104 -0.2949 0.00235 -0.30046 C 0.0056 -0.31481 0.00417 -0.30833 0.0086 -0.31736 C 0.01315 -0.32685 0.01224 -0.32754 0.0181 -0.33425 C 0.02396 -0.34074 0.02331 -0.33912 0.02878 -0.34166 C 0.03633 -0.3456 0.02644 -0.34166 0.03711 -0.3456 C 0.0431 -0.34421 0.04922 -0.34421 0.05508 -0.34166 C 0.05716 -0.34097 0.05886 -0.33842 0.06042 -0.33611 C 0.0638 -0.33101 0.06654 -0.3243 0.06992 -0.31921 C 0.0724 -0.3155 0.07513 -0.3125 0.07735 -0.30787 C 0.07943 -0.30393 0.0806 -0.29884 0.08255 -0.2949 C 0.09037 -0.27847 0.08841 -0.28842 0.09532 -0.26875 C 0.10157 -0.25023 0.1 -0.2493 0.10482 -0.22916 C 0.10599 -0.22384 0.10755 -0.21921 0.10899 -0.21435 C 0.11068 -0.20833 0.11289 -0.20324 0.11433 -0.19722 C 0.11537 -0.19305 0.11576 -0.18842 0.11641 -0.18402 C 0.11719 -0.1787 0.1181 -0.16828 0.11849 -0.16342 C 0.1181 -0.14282 0.11836 -0.12199 0.11745 -0.10138 C 0.11732 -0.0993 0.1138 -0.07986 0.11328 -0.07708 C 0.11237 -0.07314 0.11107 -0.06967 0.11003 -0.06574 C 0.10808 -0.05787 0.10795 -0.05393 0.10482 -0.04699 C 0.10287 -0.04282 0.09844 -0.03564 0.09844 -0.03541 C 0.09701 -0.03634 0.09545 -0.03611 0.09427 -0.0375 C 0.09284 -0.03935 0.09206 -0.04259 0.09102 -0.04513 C 0.08959 -0.04884 0.08841 -0.05277 0.08685 -0.05625 C 0.0849 -0.06041 0.08255 -0.06365 0.08047 -0.06759 C 0.07865 -0.07129 0.07696 -0.07523 0.07526 -0.07893 C 0.07409 -0.08449 0.07331 -0.09027 0.07201 -0.09583 C 0.06602 -0.1199 0.06875 -0.09722 0.06576 -0.12384 C 0.0642 -0.13703 0.06146 -0.16342 0.06146 -0.16319 C 0.06185 -0.18518 0.06146 -0.2074 0.0625 -0.22916 C 0.06315 -0.24097 0.06901 -0.26435 0.07097 -0.27407 C 0.0806 -0.32175 0.06875 -0.27222 0.08255 -0.31736 C 0.09245 -0.34953 0.08242 -0.32847 0.0974 -0.3625 C 0.10026 -0.36898 0.10404 -0.3743 0.1069 -0.38125 C 0.11953 -0.41203 0.10847 -0.3956 0.12279 -0.42245 C 0.12526 -0.42731 0.12852 -0.43101 0.13112 -0.43564 C 0.13386 -0.44027 0.13581 -0.44629 0.13854 -0.45069 C 0.14349 -0.45833 0.14909 -0.46458 0.15443 -0.47129 C 0.15651 -0.47384 0.15847 -0.47708 0.16081 -0.4787 C 0.17761 -0.49166 0.17045 -0.48703 0.1819 -0.49375 C 0.19037 -0.49189 0.19896 -0.49166 0.20729 -0.48819 C 0.20977 -0.48726 0.21159 -0.48333 0.21354 -0.48078 C 0.21615 -0.47708 0.21862 -0.47338 0.22097 -0.46944 C 0.22526 -0.4618 0.23047 -0.44722 0.2336 -0.43935 C 0.23711 -0.4206 0.24466 -0.40277 0.24414 -0.3831 C 0.24284 -0.31666 0.23477 -0.25138 0.22839 -0.18588 C 0.22045 -0.10439 0.21784 -0.09143 0.19779 -0.02453 C 0.19076 -0.00138 0.18321 0.02084 0.17552 0.04306 C 0.1737 0.04838 0.17162 0.05348 0.16927 0.05811 C 0.16628 0.06366 0.15769 0.0801 0.15235 0.08612 C 0.15104 0.08797 0.14948 0.08889 0.14805 0.09005 C 0.14636 0.09144 0.14466 0.09306 0.14284 0.09375 C 0.14037 0.09491 0.13789 0.09514 0.13542 0.09561 C 0.12761 0.09445 0.11966 0.09537 0.11211 0.09167 C 0.10951 0.09075 0.10808 0.08542 0.10586 0.08264 C 0.09167 0.06528 0.09532 0.07709 0.08255 0.047 C 0.06836 0.01297 0.05508 -0.01898 0.04662 -0.05833 C 0.04323 -0.07453 0.0418 -0.09537 0.04037 -0.11273 C 0.0418 -0.13773 0.04076 -0.16365 0.04453 -0.18773 C 0.04805 -0.20949 0.06472 -0.27083 0.0763 -0.29675 C 0.08529 -0.31689 0.09545 -0.33518 0.10482 -0.35486 C 0.11797 -0.38263 0.12487 -0.40347 0.14284 -0.42615 C 0.14779 -0.4324 0.15287 -0.43819 0.15755 -0.4449 C 0.16172 -0.45092 0.16511 -0.4581 0.16927 -0.46388 C 0.17266 -0.46828 0.19089 -0.48611 0.19349 -0.48819 C 0.19727 -0.4912 0.2013 -0.49305 0.20508 -0.4956 C 0.20873 -0.49814 0.21211 -0.50115 0.21563 -0.50324 C 0.21823 -0.50463 0.2336 -0.50995 0.23581 -0.51064 C 0.24636 -0.50949 0.25703 -0.50995 0.26745 -0.50694 C 0.26992 -0.50625 0.27175 -0.50208 0.27383 -0.49953 C 0.27956 -0.49189 0.28607 -0.48333 0.29063 -0.47314 C 0.29662 -0.46041 0.30417 -0.44907 0.30755 -0.43379 C 0.30964 -0.4243 0.31211 -0.41504 0.31394 -0.40555 C 0.31576 -0.39629 0.32149 -0.35763 0.32227 -0.3493 C 0.32331 -0.34004 0.32357 -0.33032 0.32435 -0.32106 C 0.32539 -0.3118 0.32644 -0.30231 0.32748 -0.29282 C 0.3263 -0.26342 0.32578 -0.23402 0.32331 -0.20463 C 0.32279 -0.19606 0.31511 -0.15601 0.31289 -0.14652 C 0.30977 -0.13333 0.29688 -0.08055 0.28959 -0.06759 C 0.2875 -0.06388 0.28529 -0.06018 0.28334 -0.05625 C 0.28034 -0.05069 0.27644 -0.0405 0.27279 -0.03564 C 0.27084 -0.03333 0.26836 -0.03217 0.26641 -0.03009 C 0.26315 -0.02662 0.26016 -0.02245 0.2569 -0.01875 C 0.253 -0.01481 0.2474 -0.01203 0.2431 -0.00949 C 0.23503 -0.00995 0.22683 -0.00856 0.21888 -0.01134 C 0.21693 -0.01203 0.21615 -0.01666 0.21459 -0.01875 C 0.21159 -0.02314 0.20808 -0.02592 0.20508 -0.03009 C 0.19805 -0.03981 0.19206 -0.05046 0.18711 -0.06388 C 0.18438 -0.07152 0.18203 -0.08009 0.17982 -0.08819 C 0.17305 -0.11226 0.17058 -0.12152 0.16706 -0.14838 C 0.16563 -0.15949 0.16498 -0.17083 0.16394 -0.18217 C 0.16498 -0.2074 0.16433 -0.23263 0.16706 -0.25717 C 0.16862 -0.27129 0.17318 -0.28379 0.17657 -0.29675 C 0.18672 -0.33518 0.18841 -0.34004 0.20404 -0.37546 C 0.21394 -0.39791 0.22383 -0.42037 0.23464 -0.44143 C 0.24688 -0.46481 0.27422 -0.49861 0.28646 -0.51458 C 0.30625 -0.54004 0.29362 -0.52338 0.31394 -0.54444 C 0.31784 -0.54861 0.32149 -0.55393 0.32539 -0.55763 C 0.33477 -0.5662 0.33672 -0.56504 0.34662 -0.56898 C 0.35287 -0.57129 0.35651 -0.57338 0.3625 -0.57638 C 0.36914 -0.57569 0.37591 -0.57662 0.38255 -0.57453 C 0.38633 -0.57338 0.38998 -0.5706 0.3931 -0.56713 C 0.40378 -0.55486 0.41407 -0.54189 0.42383 -0.52754 C 0.42748 -0.52199 0.43542 -0.4993 0.4375 -0.49189 C 0.43959 -0.48472 0.44128 -0.47708 0.44284 -0.46944 C 0.44623 -0.45138 0.45235 -0.41504 0.45235 -0.41481 C 0.45391 -0.37129 0.45482 -0.3662 0.45013 -0.30787 C 0.44857 -0.28865 0.43464 -0.24745 0.43112 -0.2368 C 0.42917 -0.23055 0.42696 -0.2243 0.42487 -0.21782 C 0.42162 -0.20879 0.4181 -0.19814 0.41433 -0.18958 C 0.41055 -0.18125 0.40651 -0.17338 0.40261 -0.16527 C 0.40117 -0.16226 0.40013 -0.15833 0.39844 -0.15578 C 0.39089 -0.14467 0.38646 -0.13726 0.3763 -0.12963 C 0.37084 -0.12569 0.35938 -0.12199 0.35938 -0.12175 C 0.34948 -0.12268 0.33946 -0.12152 0.32982 -0.12384 C 0.32214 -0.12592 0.30755 -0.13518 0.30755 -0.13495 C 0.30482 -0.13958 0.30209 -0.14421 0.29909 -0.14838 C 0.2961 -0.153 0.29271 -0.15694 0.28959 -0.16157 C 0.275 -0.18379 0.26055 -0.21018 0.25157 -0.24027 L 0.23255 -0.30416 L 0.22839 -0.33425 C 0.23789 -0.39305 0.24558 -0.45277 0.2569 -0.51064 C 0.25847 -0.51875 0.26641 -0.52939 0.26641 -0.52916 L 0.27696 -0.54629 C 0.28086 -0.55138 0.28438 -0.5574 0.28854 -0.56134 C 0.31576 -0.5875 0.30586 -0.57708 0.32644 -0.58773 C 0.34883 -0.5993 0.32943 -0.59259 0.35404 -0.59884 C 0.36537 -0.59768 0.37683 -0.59953 0.38789 -0.59513 C 0.40117 -0.58981 0.41081 -0.57615 0.42058 -0.56134 C 0.42422 -0.55601 0.428 -0.55092 0.43112 -0.54444 C 0.43789 -0.53078 0.45013 -0.50138 0.45013 -0.50115 C 0.45196 -0.49328 0.4694 -0.41851 0.4724 -0.39814 C 0.48112 -0.33657 0.48112 -0.32013 0.48503 -0.25902 C 0.48386 -0.23009 0.48282 -0.19421 0.47982 -0.16527 C 0.47852 -0.15324 0.4767 -0.1412 0.47448 -0.12963 C 0.47279 -0.1206 0.47097 -0.11134 0.4681 -0.10324 C 0.46172 -0.08495 0.4517 -0.06689 0.44167 -0.05463 C 0.43295 -0.04351 0.42422 -0.03148 0.41433 -0.02453 C 0.40808 -0.0199 0.40091 -0.02199 0.39414 -0.0206 C 0.3875 -0.02129 0.38047 -0.01898 0.37409 -0.02245 C 0.35638 -0.0324 0.32982 -0.0655 0.31706 -0.08634 C 0.30248 -0.11064 0.28933 -0.13726 0.27591 -0.16342 C 0.26367 -0.18726 0.25209 -0.22222 0.24532 -0.25 C 0.24128 -0.26597 0.23959 -0.28379 0.23685 -0.30046 C 0.23568 -0.35578 0.23282 -0.35486 0.24532 -0.41111 C 0.24805 -0.42407 0.2569 -0.44699 0.2569 -0.44675 L 0.2569 -0.44699 L 0.27058 -0.4787 L 0.64883 -4.44444E-6 L 0.64037 -0.00185 " pathEditMode="relative" rAng="0" ptsTypes="AAAAAAAAAAAAAAAAAAAAAAAAAAAAAAAAA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23" y="-2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2.08333E-6 -7.40741E-7 C -0.00235 -0.00833 -0.00469 -0.01574 -0.00638 -0.02453 C -0.00677 -0.02685 -0.0069 -0.02963 -0.00742 -0.03194 C -0.01146 -0.05602 -0.00768 -0.02893 -0.01159 -0.06018 C -0.0112 -0.07153 -0.0112 -0.08287 -0.01055 -0.09398 C -0.01042 -0.09606 -0.00977 -0.09768 -0.00951 -0.09953 C -0.00873 -0.10463 -0.00808 -0.10972 -0.00742 -0.11458 C -0.00703 -0.11713 -0.00716 -0.12014 -0.00638 -0.12222 C -0.00521 -0.12477 -0.00404 -0.12708 -0.00313 -0.12963 C 0.00234 -0.14537 -0.00352 -0.13009 2.08333E-6 -0.14282 C 0.00169 -0.14861 0.00495 -0.15393 0.00742 -0.15787 C 0.01315 -0.16713 0.01107 -0.16296 0.01588 -0.16921 C 0.01875 -0.17291 0.02083 -0.17916 0.02435 -0.18032 C 0.02604 -0.18102 0.02786 -0.18148 0.02955 -0.18217 C 0.03242 -0.18333 0.03528 -0.18472 0.03802 -0.18611 L 0.04232 -0.18796 C 0.04375 -0.18773 0.05195 -0.18727 0.05495 -0.18426 C 0.05651 -0.18264 0.05781 -0.18055 0.05924 -0.17847 C 0.0651 -0.16921 0.07005 -0.15717 0.075 -0.14653 C 0.07682 -0.14282 0.07916 -0.13981 0.08034 -0.13541 C 0.08138 -0.13102 0.08203 -0.12616 0.08346 -0.12222 C 0.08659 -0.11412 0.09401 -0.09953 0.09401 -0.09953 C 0.09479 -0.09653 0.09531 -0.09328 0.09622 -0.09028 C 0.09713 -0.08703 0.0983 -0.08403 0.09935 -0.08078 C 0.10013 -0.07847 0.10078 -0.07592 0.10143 -0.07338 C 0.10338 -0.04653 0.10364 -0.05139 0.09935 -0.01134 C 0.09883 -0.00717 0.09765 -0.00324 0.09622 -7.40741E-7 C 0.08893 0.01597 0.08802 0.01459 0.08034 0.02431 C 0.0789 0.02616 0.0776 0.02847 0.07604 0.03009 C 0.07252 0.0331 0.06836 0.03426 0.06445 0.03565 C 0.05846 0.03426 0.05234 0.03449 0.04648 0.03195 C 0.04401 0.03079 0.04218 0.02709 0.0401 0.02431 C 0.0362 0.01898 0.03073 0.01019 0.02747 0.00371 C 0.02487 -0.00162 0.02213 -0.00694 0.02005 -0.01319 C 0.01575 -0.02662 0.00846 -0.05463 0.00846 -0.05463 C 0.00781 -0.06273 0.00742 -0.07083 0.00638 -0.07893 C 0.00534 -0.08727 0.00195 -0.09491 0.00208 -0.10347 C 0.00273 -0.12801 0.00455 -0.15301 0.00846 -0.17662 C 0.01172 -0.19606 0.02851 -0.22153 0.03593 -0.2331 C 0.04349 -0.24467 0.05078 -0.25717 0.05924 -0.2669 C 0.06888 -0.27801 0.07942 -0.28634 0.08984 -0.29491 C 0.09948 -0.30324 0.10924 -0.31134 0.1194 -0.31759 C 0.12487 -0.32083 0.13073 -0.32106 0.13633 -0.32315 C 0.15846 -0.33148 0.13945 -0.32778 0.16484 -0.33078 C 0.17539 -0.32847 0.20026 -0.33102 0.21237 -0.31389 C 0.21862 -0.30486 0.22929 -0.28379 0.22929 -0.28379 C 0.23073 -0.27754 0.23203 -0.27106 0.23346 -0.26504 C 0.23515 -0.25787 0.23763 -0.25162 0.2388 -0.24421 C 0.24036 -0.23403 0.2414 -0.20671 0.24192 -0.19537 C 0.24127 -0.17546 0.24114 -0.15532 0.23984 -0.13541 C 0.23854 -0.11551 0.23659 -0.11759 0.23034 -0.10347 C 0.22851 -0.09907 0.22708 -0.09421 0.225 -0.09028 C 0.22317 -0.08657 0.2151 -0.07569 0.21237 -0.07338 C 0.20534 -0.06736 0.19661 -0.06389 0.18919 -0.06018 C 0.17643 -0.06088 0.16354 -0.05787 0.15104 -0.06203 C 0.13724 -0.06666 0.12734 -0.07893 0.11732 -0.09398 C 0.11367 -0.09953 0.10989 -0.10463 0.10677 -0.11088 C 0.10351 -0.11713 0.10052 -0.12407 0.0983 -0.13148 C 0.09635 -0.13796 0.09544 -0.14537 0.09401 -0.15231 C 0.09336 -0.15972 0.09284 -0.16736 0.09192 -0.17477 C 0.09101 -0.18287 0.0888 -0.19074 0.0888 -0.19907 C 0.0888 -0.21504 0.08945 -0.23102 0.09192 -0.24606 C 0.09375 -0.25694 0.1056 -0.28287 0.10989 -0.2912 C 0.11732 -0.30578 0.12982 -0.32546 0.13841 -0.33449 C 0.1444 -0.34074 0.14961 -0.35023 0.15638 -0.35324 L 0.16484 -0.35694 C 0.17226 -0.35578 0.17982 -0.35602 0.18698 -0.35324 C 0.19088 -0.35162 0.19453 -0.34815 0.19752 -0.34375 C 0.20781 -0.3294 0.21237 -0.31759 0.21979 -0.30069 C 0.22955 -0.25278 0.22747 -0.27384 0.22929 -0.23866 C 0.22825 -0.2162 0.22851 -0.19328 0.22617 -0.17106 C 0.22565 -0.16666 0.22252 -0.16481 0.22083 -0.16157 C 0.21901 -0.1581 0.21771 -0.15324 0.21549 -0.15046 C 0.21302 -0.14699 0.21002 -0.14491 0.20703 -0.14282 C 0.20208 -0.13958 0.19648 -0.13842 0.19127 -0.13727 C 0.17174 -0.13866 0.17135 -0.13217 0.1595 -0.14653 C 0.15729 -0.1493 0.15534 -0.15278 0.15325 -0.15602 C 0.14948 -0.16782 0.14687 -0.17407 0.14479 -0.18796 C 0.14336 -0.19722 0.14271 -0.20671 0.14153 -0.2162 C 0.1401 -0.24977 0.13867 -0.26203 0.14479 -0.30254 C 0.14635 -0.31366 0.15065 -0.32315 0.15429 -0.33264 C 0.1651 -0.36111 0.17109 -0.36898 0.18802 -0.38889 C 0.20599 -0.40972 0.21445 -0.41551 0.2345 -0.42847 C 0.24297 -0.43379 0.2513 -0.43981 0.25989 -0.44328 C 0.26784 -0.44676 0.27617 -0.44722 0.28424 -0.44907 C 0.29726 -0.44583 0.31054 -0.44537 0.3233 -0.43958 C 0.32773 -0.43773 0.33125 -0.43125 0.33489 -0.42639 C 0.34192 -0.41736 0.34479 -0.41018 0.35078 -0.39838 C 0.35482 -0.38241 0.35781 -0.37037 0.36133 -0.35324 C 0.36289 -0.34514 0.36419 -0.33703 0.36562 -0.3287 C 0.36627 -0.31157 0.36992 -0.25694 0.36666 -0.23866 C 0.36263 -0.21597 0.35508 -0.20532 0.34544 -0.19352 C 0.34271 -0.19028 0.3401 -0.18657 0.33698 -0.18426 C 0.33294 -0.18102 0.32864 -0.1787 0.32435 -0.17662 C 0.31562 -0.17268 0.30911 -0.17245 0.3 -0.17106 C 0.29088 -0.17291 0.28151 -0.17245 0.27265 -0.17662 C 0.27018 -0.17778 0.26901 -0.18287 0.26732 -0.18611 C 0.26549 -0.18958 0.26354 -0.19328 0.26198 -0.19722 C 0.26028 -0.20208 0.25924 -0.20741 0.25781 -0.21227 C 0.25612 -0.21805 0.25429 -0.22361 0.25247 -0.22916 C 0.25195 -0.24166 0.25026 -0.2618 0.25247 -0.2743 C 0.25534 -0.29051 0.26484 -0.30416 0.27148 -0.31389 C 0.28411 -0.33171 0.2901 -0.33611 0.30638 -0.3456 C 0.31406 -0.35023 0.32174 -0.3544 0.32968 -0.35694 C 0.33554 -0.35879 0.34166 -0.35833 0.34765 -0.35879 C 0.36562 -0.35578 0.38398 -0.35764 0.40143 -0.34953 C 0.41419 -0.34352 0.42812 -0.32176 0.43633 -0.30254 C 0.43919 -0.29606 0.44127 -0.28866 0.44375 -0.28194 C 0.44479 -0.27176 0.44909 -0.23472 0.44909 -0.22361 C 0.44909 -0.19676 0.44857 -0.16967 0.44687 -0.14282 C 0.44583 -0.12453 0.43359 -0.09004 0.4289 -0.08078 C 0.42617 -0.07523 0.4237 -0.06875 0.42044 -0.06389 C 0.40833 -0.0456 0.39284 -0.02639 0.37721 -0.01875 C 0.36172 -0.01134 0.36953 -0.01458 0.3539 -0.00949 C 0.34297 -0.01203 0.33164 -0.01065 0.32122 -0.0169 C 0.31458 -0.02106 0.30963 -0.03125 0.30429 -0.03958 C 0.30143 -0.04398 0.2983 -0.04768 0.29583 -0.05278 C 0.29049 -0.06366 0.28984 -0.07129 0.28737 -0.08449 C 0.28633 -0.10509 0.2845 -0.11574 0.29049 -0.13727 C 0.29218 -0.14305 0.29596 -0.14653 0.29896 -0.15046 C 0.30403 -0.15648 0.31758 -0.16805 0.3233 -0.17106 C 0.32851 -0.17384 0.33385 -0.17477 0.33919 -0.17662 C 0.36263 -0.17037 0.38099 -0.17662 0.3983 -0.15231 C 0.40182 -0.14722 0.40508 -0.14166 0.40781 -0.13541 C 0.41041 -0.12963 0.41211 -0.12268 0.41419 -0.11643 C 0.41523 -0.10972 0.41666 -0.10301 0.41732 -0.09583 C 0.4194 -0.075 0.41823 -0.04676 0.41523 -0.02824 C 0.41393 -0.01991 0.40026 0.01227 0.39726 0.01875 C 0.39362 0.02662 0.38984 0.03449 0.38567 0.04121 C 0.37695 0.05533 0.36692 0.06528 0.35599 0.07315 C 0.35052 0.07709 0.34492 0.08033 0.33919 0.08264 C 0.3319 0.08542 0.32435 0.08634 0.31692 0.0882 L 0.26836 0.08634 C 0.26367 0.08542 0.26002 0.07847 0.25573 0.075 C 0.25195 0.07222 0.24778 0.07084 0.24401 0.06759 C 0.23997 0.06389 0.2362 0.05926 0.23242 0.0544 C 0.22591 0.04607 0.21849 0.03935 0.21341 0.02801 C 0.21067 0.02176 0.20755 0.01597 0.20495 0.00926 C 0.20208 0.00209 0.19284 -0.02754 0.19127 -0.03379 C 0.18906 -0.04236 0.18776 -0.05139 0.18593 -0.06018 C 0.18528 -0.07685 0.1832 -0.11018 0.18593 -0.12407 C 0.18763 -0.13217 0.19935 -0.1581 0.20599 -0.16528 C 0.21185 -0.17153 0.2164 -0.17153 0.22291 -0.17291 C 0.23073 -0.17037 0.23867 -0.16967 0.24622 -0.16528 C 0.24883 -0.16389 0.25052 -0.15949 0.25247 -0.15602 C 0.25586 -0.15 0.26237 -0.13426 0.26419 -0.12778 C 0.26562 -0.12245 0.26627 -0.11643 0.26732 -0.11088 C 0.26771 -0.10393 0.2694 -0.09699 0.26836 -0.09028 C 0.26549 -0.07129 0.2612 -0.05278 0.25573 -0.03565 C 0.25169 -0.02338 0.24101 -0.01967 0.2345 -0.01504 C 0.23034 -0.01203 0.22617 -0.00879 0.22187 -0.00578 C 0.20599 -0.00625 0.1901 -0.00532 0.17435 -0.00764 C 0.16888 -0.00833 0.16367 -0.01227 0.15846 -0.01504 C 0.15351 -0.01782 0.1483 -0.02014 0.14375 -0.02453 C 0.1388 -0.02893 0.13437 -0.03541 0.12995 -0.04143 C 0.12213 -0.05208 0.11054 -0.06991 0.10455 -0.08449 C 0.09674 -0.10416 0.09232 -0.12708 0.08672 -0.14838 C 0.08463 -0.15602 0.08242 -0.16342 0.08034 -0.17106 C 0.07773 -0.19213 0.07604 -0.20023 0.07604 -0.22176 C 0.07604 -0.2287 0.07591 -0.23588 0.07708 -0.24236 C 0.07812 -0.24791 0.08034 -0.25278 0.08242 -0.25741 C 0.08685 -0.26759 0.09479 -0.28287 0.10143 -0.28935 C 0.10508 -0.29282 0.10911 -0.29467 0.11302 -0.29676 C 0.12044 -0.30092 0.12448 -0.30092 0.13203 -0.30254 C 0.13698 -0.30116 0.14218 -0.30162 0.14687 -0.29884 C 0.14857 -0.29768 0.14909 -0.29398 0.15 -0.2912 C 0.15156 -0.28703 0.15455 -0.27361 0.15534 -0.2706 C 0.15612 -0.26227 0.15846 -0.24236 0.15846 -0.2331 C 0.15846 -0.22662 0.15846 -0.22014 0.15742 -0.21412 C 0.15638 -0.2081 0.15416 -0.20278 0.15221 -0.19722 C 0.15026 -0.19213 0.14843 -0.18657 0.14583 -0.18217 C 0.1401 -0.17268 0.13099 -0.16458 0.12357 -0.15972 C 0.11992 -0.15741 0.11588 -0.15602 0.11198 -0.15416 C 0.10039 -0.15532 0.08867 -0.15509 0.07708 -0.15787 C 0.07239 -0.15903 0.06784 -0.1625 0.06341 -0.16528 C 0.05729 -0.16944 0.0487 -0.17685 0.04336 -0.18426 C 0.03997 -0.18866 0.03711 -0.19444 0.03385 -0.19907 C 0.03073 -0.2037 0.02721 -0.20741 0.02435 -0.21227 C 0.01692 -0.22477 0.00234 -0.2581 2.08333E-6 -0.2706 C -0.00235 -0.28333 -0.00378 -0.28958 -0.00521 -0.30254 C -0.00573 -0.30694 -0.00599 -0.31134 -0.00638 -0.31574 C -0.00521 -0.3243 -0.00521 -0.33379 -0.00313 -0.3419 C -0.00196 -0.34676 0.00091 -0.34977 0.00325 -0.35324 C 0.00547 -0.35671 0.00807 -0.35972 0.01054 -0.3625 C 0.01653 -0.36921 0.02252 -0.37523 0.02955 -0.37754 C 0.03346 -0.37893 0.03737 -0.37893 0.04127 -0.37963 C 0.04896 -0.37754 0.05703 -0.37778 0.06445 -0.37384 C 0.06679 -0.37268 0.0681 -0.36782 0.06979 -0.36458 C 0.075 -0.35416 0.07682 -0.34977 0.08034 -0.33634 C 0.08164 -0.33148 0.08242 -0.32639 0.08346 -0.32129 C 0.08476 -0.30278 0.0862 -0.29166 0.08242 -0.2706 C 0.08164 -0.26597 0.06653 -0.23657 0.06549 -0.23495 C 0.05937 -0.22453 0.05117 -0.21435 0.04336 -0.20856 C 0.03177 -0.20023 0.01627 -0.19491 0.00429 -0.19166 C -0.00274 -0.18981 -0.0099 -0.18912 -0.01693 -0.18796 C -0.03138 -0.18866 -0.04584 -0.18773 -0.06016 -0.18981 C -0.07227 -0.19166 -0.08698 -0.20069 -0.09818 -0.20856 C -0.1043 -0.21273 -0.11511 -0.22199 -0.12045 -0.22916 C -0.1263 -0.2375 -0.13255 -0.25162 -0.1362 -0.26296 C -0.14076 -0.27708 -0.14896 -0.30625 -0.14896 -0.30625 C -0.14922 -0.30879 -0.15404 -0.34768 -0.15417 -0.35324 C -0.15443 -0.36065 -0.15391 -0.36828 -0.15313 -0.37569 C -0.15261 -0.38171 -0.15157 -0.3875 -0.15 -0.39259 C -0.14479 -0.40949 -0.1392 -0.42523 -0.13099 -0.43773 C -0.12826 -0.4419 -0.12526 -0.44514 -0.12253 -0.44907 C -0.11966 -0.45324 -0.11732 -0.45879 -0.11407 -0.46227 C -0.11081 -0.46574 -0.10703 -0.46736 -0.10352 -0.46967 C -0.0931 -0.47662 -0.09584 -0.475 -0.08555 -0.47708 C -0.08021 -0.47662 -0.07487 -0.47708 -0.06966 -0.47523 C -0.06706 -0.47453 -0.06446 -0.47245 -0.06237 -0.46967 C -0.0517 -0.45578 -0.04675 -0.44768 -0.04011 -0.43032 C -0.03789 -0.42407 -0.03568 -0.41782 -0.03373 -0.41134 C -0.03177 -0.40486 -0.03047 -0.39745 -0.02852 -0.39074 C -0.02657 -0.38426 -0.02422 -0.37824 -0.02214 -0.37199 C -0.02175 -0.36713 -0.01862 -0.33727 -0.01901 -0.33078 C -0.01966 -0.31736 -0.0211 -0.30416 -0.02318 -0.2912 C -0.02617 -0.27315 -0.03151 -0.26643 -0.03907 -0.2537 C -0.04427 -0.24491 -0.05339 -0.22986 -0.06016 -0.22546 C -0.07227 -0.21759 -0.08451 -0.20995 -0.09714 -0.20671 C -0.12852 -0.19884 -0.11198 -0.20254 -0.14688 -0.19537 C -0.15821 -0.19653 -0.1961 -0.19421 -0.2155 -0.20671 C -0.21914 -0.20903 -0.22266 -0.2125 -0.22604 -0.2162 C -0.22865 -0.21875 -0.23125 -0.22176 -0.23347 -0.22546 C -0.23555 -0.2287 -0.23698 -0.23287 -0.2388 -0.2368 C -0.24089 -0.24166 -0.24336 -0.24629 -0.24505 -0.25185 C -0.24688 -0.25764 -0.24792 -0.26435 -0.24935 -0.2706 C -0.25039 -0.2868 -0.25313 -0.30301 -0.25248 -0.31944 C -0.2517 -0.33981 -0.25 -0.36088 -0.24505 -0.37963 C -0.23946 -0.40092 -0.21823 -0.42639 -0.20599 -0.43217 C -0.19505 -0.43727 -0.18347 -0.43588 -0.17214 -0.43773 C -0.15599 -0.43078 -0.13867 -0.4294 -0.12357 -0.41713 C -0.10925 -0.40532 -0.10209 -0.36111 -0.09714 -0.34004 C -0.09558 -0.31528 -0.09037 -0.26713 -0.09714 -0.24236 C -0.11198 -0.18889 -0.11875 -0.17477 -0.1405 -0.15231 C -0.14492 -0.14745 -0.14935 -0.14213 -0.15417 -0.13912 C -0.16354 -0.13333 -0.17318 -0.13032 -0.18268 -0.12592 C -0.20365 -0.12685 -0.225 -0.12129 -0.24401 -0.14097 C -0.25026 -0.14745 -0.25456 -0.15856 -0.2599 -0.16736 C -0.26836 -0.20185 -0.27539 -0.21944 -0.27357 -0.25926 C -0.27292 -0.2743 -0.26979 -0.28889 -0.26615 -0.30254 C -0.26159 -0.32014 -0.23985 -0.34028 -0.23451 -0.3456 C -0.23008 -0.35023 -0.22552 -0.35416 -0.22084 -0.35694 C -0.18425 -0.37824 -0.1875 -0.37569 -0.15742 -0.38333 C -0.14193 -0.38009 -0.12617 -0.37916 -0.11094 -0.37384 C -0.10742 -0.37268 -0.09792 -0.35486 -0.0961 -0.35139 C -0.09076 -0.3412 -0.08425 -0.32731 -0.08021 -0.31574 C -0.07097 -0.28842 -0.05834 -0.21782 -0.05599 -0.20671 C -0.053 -0.1669 -0.05143 -0.16227 -0.05703 -0.11088 C -0.05782 -0.10324 -0.06107 -0.09699 -0.06341 -0.09028 C -0.06563 -0.08379 -0.06784 -0.07708 -0.07071 -0.07153 C -0.08451 -0.04398 -0.10456 -0.03171 -0.12357 -0.01875 C -0.12956 -0.01481 -0.1362 -0.01504 -0.14258 -0.01319 C -0.15716 -0.01412 -0.20039 -0.01088 -0.225 -0.02083 C -0.23177 -0.02338 -0.2375 -0.02778 -0.24401 -0.03194 C -0.24935 -0.03958 -0.25482 -0.04629 -0.25782 -0.05833 L -0.26094 -0.07153 C -0.26341 -0.09282 -0.26628 -0.11389 -0.26836 -0.13541 C -0.27032 -0.15555 -0.26927 -0.18217 -0.26732 -0.20116 C -0.26563 -0.21597 -0.25209 -0.24629 -0.24935 -0.25185 C -0.24414 -0.26227 -0.22852 -0.28796 -0.21966 -0.29676 C -0.20404 -0.3125 -0.16641 -0.35116 -0.14258 -0.36458 C -0.13542 -0.36852 -0.12787 -0.37129 -0.12045 -0.37384 C -0.06029 -0.3956 -0.07826 -0.39236 -0.04323 -0.39653 C -0.02774 -0.39514 -0.01224 -0.39491 0.00325 -0.39259 C 0.01484 -0.39097 0.03229 -0.37986 0.04232 -0.37384 C 0.09909 -0.34028 0.05664 -0.36828 0.09935 -0.33449 C 0.1138 -0.32291 0.12213 -0.31713 0.13737 -0.29676 C 0.14297 -0.28935 0.14922 -0.28287 0.15429 -0.2743 C 0.16198 -0.26111 0.17187 -0.25092 0.17747 -0.23495 C 0.17929 -0.22986 0.18073 -0.2243 0.18281 -0.21991 C 0.19739 -0.18842 0.19804 -0.19629 0.21028 -0.16157 C 0.21185 -0.15717 0.21224 -0.15162 0.21341 -0.14653 C 0.21549 -0.13773 0.21771 -0.12916 0.21979 -0.12037 C 0.2207 -0.11157 0.22187 -0.10301 0.22187 -0.09398 C 0.22187 -0.08703 0.22135 -0.08009 0.22083 -0.07338 C 0.22057 -0.07083 0.22044 -0.06805 0.21979 -0.06574 C 0.20885 -0.03194 0.21653 -0.0581 0.2082 -0.03958 C 0.20651 -0.03588 0.20547 -0.03194 0.2039 -0.02824 C 0.20117 -0.02176 0.19804 -0.01597 0.19544 -0.00949 C 0.18567 0.01551 0.19349 0.00347 0.18489 0.01505 C 0.18411 0.01852 0.18203 0.02824 0.18073 0.03195 C 0.17916 0.03588 0.17708 0.03935 0.17539 0.04306 C 0.17435 0.0456 0.17357 0.04861 0.17226 0.0507 C 0.16458 0.06181 0.15898 0.06597 0.14896 0.06945 C 0.14479 0.07084 0.14049 0.07037 0.13633 0.0713 C 0.12708 0.07338 0.1181 0.07685 0.10885 0.07894 C 0.0694 0.08704 0.08489 0.08426 0.06237 0.0882 C 0.0556 0.0875 0.04883 0.08843 0.04232 0.08634 C 0.03893 0.08519 0.03593 0.08125 0.03281 0.07894 C 0.02213 0.07107 0.02135 0.07084 0.01276 0.06574 C 0.00325 0.06621 -0.00638 0.06597 -0.01589 0.06759 C -0.0181 0.06783 -0.02005 0.07014 -0.02214 0.0713 C -0.03477 0.07801 -0.02904 0.07593 -0.03907 0.07894 C -0.0405 0.08009 -0.0418 0.08172 -0.04323 0.08264 C -0.05274 0.08797 -0.06263 0.09097 -0.07188 0.09769 C -0.07578 0.10047 -0.08034 0.10394 -0.08451 0.10509 C -0.09154 0.10695 -0.09857 0.10764 -0.1056 0.1088 L -0.11511 0.11065 C -0.12839 0.11852 -0.1142 0.11065 -0.14896 0.11459 C -0.15039 0.11459 -0.1517 0.11574 -0.15313 0.11644 C -0.15638 0.11759 -0.15951 0.11852 -0.16263 0.12014 C -0.16693 0.12222 -0.17539 0.12778 -0.17539 0.12778 C -0.18308 0.1257 -0.19102 0.1257 -0.19857 0.12199 C -0.20026 0.1213 -0.20091 0.11713 -0.20183 0.11459 C -0.20339 0.10972 -0.20443 0.1044 -0.20599 0.09954 C -0.20664 0.09746 -0.20742 0.0956 -0.20808 0.09375 C -0.21081 0.08727 -0.21198 0.08426 -0.2155 0.07894 C -0.2168 0.07685 -0.21836 0.07523 -0.21966 0.07315 C -0.22604 0.06343 -0.22123 0.0669 -0.22813 0.06389 C -0.23516 0.06991 -0.23034 0.06435 -0.23659 0.07685 C -0.24974 0.10324 -0.23242 0.06759 -0.24505 0.09005 C -0.24597 0.09167 -0.24193 0.08634 -0.24193 0.08634 L -0.24193 0.08634 " pathEditMode="relative" ptsTypes="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2 7.40741E-7 L 0.02552 -0.02824 L 0.02864 -0.02824 C 0.03854 -0.02754 0.04843 -0.02777 0.0582 -0.02639 C 0.06106 -0.02592 0.06666 -0.02268 0.06666 -0.02268 C 0.0733 -0.01389 0.06966 -0.01921 0.07721 -0.00578 L 0.08033 7.40741E-7 C 0.08515 0.01667 0.08359 0.00973 0.08567 0.02061 C 0.08528 0.02801 0.08541 0.03565 0.08463 0.04306 C 0.08437 0.04537 0.08333 0.04699 0.08255 0.04885 C 0.08046 0.05278 0.07838 0.05649 0.07617 0.05996 C 0.07526 0.06158 0.07395 0.06227 0.07304 0.06389 C 0.07187 0.06551 0.07109 0.06806 0.06979 0.06945 C 0.06822 0.0713 0.0664 0.07223 0.06458 0.07315 C 0.0608 0.07547 0.05677 0.07593 0.05299 0.07686 C 0.04309 0.07639 0.0332 0.07662 0.0233 0.075 C 0.02109 0.07477 0.01914 0.07246 0.01705 0.0713 C 0.00559 0.06505 0.01367 0.07037 0.00429 0.06389 C 0.00065 0.05486 -0.00196 0.0507 -0.00417 0.04121 C -0.00495 0.0375 -0.00547 0.0338 -0.00626 0.0301 C -0.00743 0.01366 -0.0086 0.00486 -0.00626 -0.01319 C -0.0056 -0.01805 -0.00365 -0.02222 -0.00196 -0.02639 C 0.00208 -0.03657 0.00598 -0.04699 0.01067 -0.05648 C 0.01315 -0.06134 0.01523 -0.06713 0.01809 -0.07152 C 0.02395 -0.08055 0.03059 -0.08495 0.0371 -0.09213 C 0.03971 -0.0949 0.04179 -0.09884 0.04453 -0.10139 C 0.04713 -0.10393 0.05012 -0.10509 0.05299 -0.10717 C 0.05507 -0.10879 0.05703 -0.11134 0.05924 -0.11273 C 0.06132 -0.11389 0.06354 -0.11389 0.06562 -0.11458 C 0.06666 -0.11504 0.0677 -0.11597 0.06874 -0.11643 C 0.072 -0.11597 0.07512 -0.11597 0.07825 -0.11458 C 0.07981 -0.11412 0.08124 -0.1125 0.08255 -0.11088 C 0.08619 -0.10625 0.08984 -0.10162 0.09309 -0.09583 C 0.09414 -0.09398 0.09505 -0.09189 0.09622 -0.09027 C 0.09856 -0.0868 0.10117 -0.08402 0.10364 -0.08078 C 0.10507 -0.07708 0.10664 -0.07338 0.10781 -0.06944 C 0.11015 -0.0625 0.11236 -0.05254 0.11419 -0.04514 C 0.11484 -0.03889 0.11718 -0.03264 0.11627 -0.02639 C 0.11484 -0.01574 0.11419 -0.00463 0.1121 0.00556 C 0.11041 0.01366 0.10442 0.02338 0.10052 0.02801 C 0.09674 0.03241 0.09101 0.03611 0.08671 0.0375 C 0.08111 0.03936 0.06979 0.04121 0.06979 0.04121 C 0.06067 0.03936 0.05117 0.04051 0.04231 0.03565 C 0.03762 0.03311 0.02864 0.01505 0.02552 0.00741 C 0.0233 0.00209 0.01419 -0.02268 0.01276 -0.02824 C 0.00963 -0.04051 0.00716 -0.06041 0.00533 -0.07338 C 0.00755 -0.09907 0.00768 -0.12546 0.01171 -0.15023 C 0.01822 -0.19027 0.0233 -0.19097 0.03502 -0.21597 C 0.04635 -0.24051 0.04817 -0.24768 0.0582 -0.26666 C 0.06028 -0.2706 0.06223 -0.27476 0.06458 -0.27801 C 0.07109 -0.2875 0.07278 -0.28865 0.07929 -0.29305 C 0.08033 -0.29375 0.08151 -0.29421 0.08255 -0.2949 C 0.09713 -0.29166 0.08619 -0.29722 0.10052 -0.27615 C 0.10703 -0.26643 0.11627 -0.25393 0.11953 -0.24051 C 0.12682 -0.20995 0.12434 -0.22338 0.12799 -0.20092 C 0.1276 -0.19051 0.12825 -0.17939 0.12682 -0.16921 C 0.12578 -0.16018 0.12187 -0.15949 0.11835 -0.15601 C 0.11627 -0.1537 0.11432 -0.15046 0.1121 -0.14838 C 0.10937 -0.14606 0.10637 -0.1449 0.10364 -0.14282 C 0.10039 -0.14051 0.09726 -0.13773 0.09414 -0.13518 L 0.05299 -0.13726 C 0.04895 -0.13796 0.04596 -0.14375 0.04231 -0.14652 C 0.03893 -0.1493 0.03515 -0.15115 0.03177 -0.15416 C 0.02838 -0.15717 0.01484 -0.17361 0.01276 -0.17662 C 0.00976 -0.18125 0.00703 -0.18657 0.00429 -0.19166 C 0.00208 -0.19583 -9.375E-6 -0.20023 -0.00196 -0.20486 C -0.00599 -0.21435 -0.01068 -0.22801 -0.01368 -0.23865 C -0.01524 -0.24421 -0.01641 -0.24976 -0.01784 -0.25555 C -0.01849 -0.2618 -0.01941 -0.26805 -0.01993 -0.2743 C -0.02084 -0.28541 -0.02201 -0.3081 -0.02201 -0.3081 C -0.02175 -0.31759 -0.02175 -0.32708 -0.02097 -0.33634 C -0.02071 -0.33981 -0.01641 -0.35486 -0.01576 -0.35694 C -0.01303 -0.36574 -0.00886 -0.37685 -0.00521 -0.38333 C -0.00417 -0.38518 -0.00326 -0.3875 -0.00196 -0.38889 C -0.00105 -0.39004 0.00012 -0.39004 0.00117 -0.39074 C 0.00429 -0.38958 0.00807 -0.39051 0.01067 -0.38703 C 0.01432 -0.38217 0.01901 -0.36226 0.02122 -0.35509 C 0.02291 -0.35 0.02499 -0.34537 0.02656 -0.34004 C 0.02825 -0.33402 0.02955 -0.32754 0.03072 -0.32129 C 0.03177 -0.3162 0.03437 -0.29398 0.03502 -0.28935 C 0.03463 -0.27986 0.03502 -0.27037 0.03385 -0.26111 C 0.03307 -0.25486 0.02578 -0.23819 0.0233 -0.23495 C 0.02083 -0.23148 0.01757 -0.23032 0.01484 -0.22731 C 0.00377 -0.21504 0.0095 -0.21597 -0.003 -0.20856 C -0.01042 -0.20416 -0.01654 -0.20416 -0.02422 -0.20301 L -0.03477 -0.20092 C -0.04571 -0.20347 -0.05665 -0.20509 -0.06745 -0.20856 C -0.07735 -0.21157 -0.09753 -0.23287 -0.10131 -0.23865 C -0.11029 -0.25231 -0.11602 -0.25856 -0.1224 -0.2743 C -0.12435 -0.27916 -0.12631 -0.28402 -0.12774 -0.28935 C -0.12917 -0.29467 -0.12982 -0.30069 -0.13086 -0.30625 C -0.13282 -0.33773 -0.1336 -0.33726 -0.12774 -0.38333 C -0.12592 -0.39699 -0.12396 -0.41134 -0.11928 -0.42268 L -0.10443 -0.45833 C -0.10235 -0.46342 -0.10079 -0.46921 -0.09818 -0.47338 C -0.08972 -0.48657 -0.09011 -0.48657 -0.08126 -0.49791 C -0.07917 -0.50046 -0.07709 -0.50301 -0.07488 -0.50532 C -0.07045 -0.50995 -0.06784 -0.51157 -0.06329 -0.51481 C -0.05691 -0.51226 -0.04988 -0.51296 -0.04428 -0.50717 C -0.03842 -0.50139 -0.03308 -0.48264 -0.02943 -0.47152 C -0.02878 -0.46527 -0.02813 -0.45902 -0.02735 -0.45277 C -0.02644 -0.44583 -0.02422 -0.43912 -0.02422 -0.43217 C -0.02422 -0.41018 -0.02501 -0.38796 -0.02735 -0.36643 C -0.02826 -0.35787 -0.03946 -0.33055 -0.04219 -0.325 C -0.04974 -0.30926 -0.05482 -0.30277 -0.06433 -0.2912 C -0.0681 -0.28657 -0.07175 -0.28125 -0.07592 -0.27801 C -0.09154 -0.26643 -0.10014 -0.26296 -0.11498 -0.25926 C -0.11823 -0.25856 -0.12136 -0.2581 -0.12448 -0.2574 C -0.13516 -0.25856 -0.14571 -0.25879 -0.15626 -0.26111 C -0.15873 -0.2618 -0.1767 -0.27268 -0.17839 -0.2743 C -0.2017 -0.29814 -0.2211 -0.31435 -0.23646 -0.35139 C -0.24037 -0.36064 -0.24284 -0.37129 -0.24597 -0.38125 C -0.24675 -0.39143 -0.24844 -0.40139 -0.24818 -0.41134 C -0.24766 -0.42569 -0.24389 -0.48981 -0.23751 -0.51273 C -0.23321 -0.5287 -0.2293 -0.54652 -0.22175 -0.55787 C -0.20495 -0.5831 -0.21342 -0.57384 -0.1974 -0.58796 C -0.18998 -0.58611 -0.18217 -0.58703 -0.17527 -0.5824 C -0.16863 -0.57777 -0.15873 -0.55139 -0.15521 -0.54282 C -0.15079 -0.52106 -0.14545 -0.50324 -0.14779 -0.47893 C -0.15066 -0.4493 -0.16055 -0.42893 -0.17422 -0.41134 C -0.18646 -0.3956 -0.20586 -0.38449 -0.22071 -0.37939 C -0.23152 -0.37592 -0.24245 -0.37453 -0.25339 -0.37199 C -0.26823 -0.37268 -0.30183 -0.36921 -0.31993 -0.38125 C -0.32748 -0.38634 -0.33451 -0.39398 -0.34115 -0.40208 C -0.34688 -0.40902 -0.35235 -0.41713 -0.35691 -0.42639 C -0.36602 -0.44537 -0.36967 -0.46597 -0.37488 -0.48842 C -0.37774 -0.52731 -0.37995 -0.5287 -0.36849 -0.57662 C -0.36719 -0.5824 -0.36016 -0.58796 -0.36016 -0.58796 C -0.35769 -0.58541 -0.35456 -0.58426 -0.35274 -0.58055 C -0.34818 -0.57106 -0.34232 -0.53426 -0.34115 -0.52777 C -0.3405 -0.50601 -0.33738 -0.47314 -0.34532 -0.45277 C -0.35873 -0.41782 -0.36967 -0.40069 -0.38868 -0.38518 C -0.40079 -0.37523 -0.41264 -0.36296 -0.42566 -0.35694 C -0.44597 -0.34722 -0.46706 -0.34282 -0.4879 -0.33819 C -0.49844 -0.33588 -0.50899 -0.3368 -0.51967 -0.33634 C -0.53021 -0.33889 -0.54102 -0.33865 -0.55131 -0.34375 C -0.56915 -0.35277 -0.58477 -0.37199 -0.59883 -0.39259 C -0.60482 -0.40139 -0.61016 -0.41134 -0.61576 -0.42083 C -0.61967 -0.43402 -0.62396 -0.44676 -0.62735 -0.46018 C -0.62852 -0.46504 -0.62969 -0.47014 -0.62943 -0.47523 C -0.62865 -0.49606 -0.62787 -0.51736 -0.62422 -0.53726 C -0.62266 -0.54537 -0.61797 -0.55 -0.61472 -0.55601 C -0.60925 -0.56551 -0.59792 -0.57824 -0.59245 -0.5824 C -0.58464 -0.58819 -0.57631 -0.5912 -0.56823 -0.59537 C -0.56368 -0.59421 -0.55886 -0.59398 -0.55443 -0.59166 C -0.55261 -0.59074 -0.54701 -0.58055 -0.54597 -0.57847 C -0.54454 -0.57569 -0.54297 -0.57268 -0.5418 -0.56921 C -0.53672 -0.55393 -0.53191 -0.50949 -0.53126 -0.50532 C -0.53751 -0.47338 -0.54193 -0.44004 -0.55027 -0.40949 C -0.55248 -0.40162 -0.55808 -0.39861 -0.56185 -0.39259 C -0.56485 -0.38796 -0.56706 -0.38171 -0.57032 -0.37754 C -0.57344 -0.37361 -0.57722 -0.37083 -0.58086 -0.36828 C -0.58881 -0.36273 -0.59701 -0.35787 -0.60521 -0.35324 C -0.61159 -0.34953 -0.62162 -0.34514 -0.62839 -0.34375 C -0.63399 -0.34259 -0.63972 -0.34259 -0.64532 -0.34189 C -0.6517 -0.34305 -0.65808 -0.34398 -0.66433 -0.3456 C -0.66967 -0.34722 -0.67279 -0.34976 -0.67696 -0.35509 C -0.68021 -0.35926 -0.68373 -0.36319 -0.68646 -0.36828 C -0.69011 -0.37453 -0.69284 -0.38194 -0.69597 -0.38889 C -0.69818 -0.40046 -0.70027 -0.40949 -0.70027 -0.42268 C -0.70027 -0.42916 -0.69974 -0.43564 -0.69818 -0.44143 C -0.69714 -0.44514 -0.6948 -0.44699 -0.69284 -0.44907 C -0.68842 -0.45324 -0.68295 -0.45347 -0.678 -0.45463 C -0.67279 -0.45393 -0.66732 -0.45463 -0.66224 -0.45277 C -0.65912 -0.45162 -0.65626 -0.44884 -0.65378 -0.44514 C -0.63282 -0.41504 -0.6336 -0.41504 -0.62097 -0.38703 C -0.61967 -0.38009 -0.61836 -0.37314 -0.6168 -0.36643 C -0.61524 -0.35926 -0.61224 -0.35301 -0.61146 -0.3456 C -0.60912 -0.32152 -0.60873 -0.29676 -0.6073 -0.27245 C -0.60795 -0.2574 -0.60847 -0.24236 -0.60938 -0.22731 C -0.6099 -0.21967 -0.6099 -0.2118 -0.61146 -0.20486 C -0.61459 -0.19097 -0.61915 -0.17847 -0.62318 -0.16527 C -0.62514 -0.15902 -0.62683 -0.15231 -0.62943 -0.14652 C -0.63816 -0.12754 -0.64727 -0.1162 -0.65899 -0.10347 C -0.66576 -0.09606 -0.6737 -0.09537 -0.68126 -0.09213 C -0.68373 -0.09097 -0.6862 -0.08958 -0.68868 -0.08842 C -0.69428 -0.08889 -0.70001 -0.08819 -0.70547 -0.09027 C -0.70821 -0.0912 -0.71628 -0.10023 -0.71928 -0.10347 C -0.72318 -0.12407 -0.72878 -0.14398 -0.73086 -0.16527 C -0.73256 -0.18171 -0.72761 -0.18981 -0.72136 -0.19722 C -0.71836 -0.20092 -0.71524 -0.20416 -0.71185 -0.20671 C -0.7043 -0.21226 -0.69662 -0.21805 -0.68868 -0.22176 C -0.68282 -0.2243 -0.6767 -0.2243 -0.67071 -0.22546 C -0.65443 -0.22476 -0.63803 -0.22893 -0.62201 -0.22361 C -0.61211 -0.22014 -0.59076 -0.19976 -0.58086 -0.18402 C -0.57527 -0.17523 -0.57032 -0.16527 -0.56498 -0.15601 C -0.55795 -0.12754 -0.55508 -0.11759 -0.54922 -0.07893 C -0.54805 -0.07176 -0.54844 -0.06389 -0.54818 -0.05648 C -0.55027 -0.02639 -0.55118 0.00394 -0.55443 0.0338 C -0.5556 0.04445 -0.5629 0.05394 -0.56719 0.05996 C -0.58047 0.07894 -0.57982 0.07894 -0.59467 0.0919 C -0.59701 0.09422 -0.59935 0.0963 -0.60196 0.09769 C -0.60613 0.09954 -0.61042 0.10024 -0.61472 0.10139 C -0.61967 0.10024 -0.62474 0.10047 -0.62943 0.09769 C -0.6323 0.09584 -0.63451 0.09167 -0.63685 0.0882 C -0.64219 0.08033 -0.64258 0.07778 -0.64636 0.0676 C -0.64883 0.05139 -0.65157 0.03519 -0.65378 0.01875 C -0.65443 0.01389 -0.6556 0.00857 -0.65482 0.00371 C -0.6517 -0.01458 -0.64753 -0.0324 -0.64219 -0.04884 C -0.64063 -0.05347 -0.63738 -0.05555 -0.63477 -0.05833 C -0.63243 -0.06064 -0.62982 -0.0618 -0.62735 -0.06389 C -0.62383 -0.06689 -0.62058 -0.07106 -0.6168 -0.07338 C -0.60469 -0.08055 -0.59245 -0.08773 -0.57982 -0.09213 C -0.57683 -0.09305 -0.54232 -0.09676 -0.53438 -0.09768 C -0.47123 -0.09421 -0.48191 -0.10463 -0.43933 -0.08078 C -0.43386 -0.07777 -0.42553 -0.07199 -0.42136 -0.06389 C -0.40938 -0.04027 -0.40951 -0.03865 -0.40339 -0.01689 C -0.403 -0.01319 -0.40287 -0.00926 -0.40235 -0.00578 C -0.40144 7.40741E-7 -0.39988 0.00533 -0.39922 0.01111 C -0.39766 0.02431 -0.39701 0.0375 -0.39597 0.0507 C -0.39701 0.06065 -0.3961 0.07199 -0.39922 0.08079 C -0.4004 0.08403 -0.41498 0.10556 -0.42136 0.10695 C -0.43086 0.10903 -0.44037 0.10834 -0.44988 0.1088 C -0.46107 0.10232 -0.47279 0.09607 -0.48269 0.08449 C -0.48698 0.0794 -0.49011 0.0713 -0.49323 0.06389 C -0.49532 0.05857 -0.49675 0.05255 -0.49844 0.04699 C -0.50586 0.02223 -0.50313 0.02917 -0.50899 -0.00949 C -0.50691 -0.02384 -0.50665 -0.03958 -0.50274 -0.05254 C -0.49974 -0.06273 -0.49376 -0.06944 -0.48894 -0.07708 C -0.48633 -0.08125 -0.4836 -0.08541 -0.48047 -0.08842 C -0.47097 -0.09745 -0.46159 -0.10856 -0.45092 -0.11273 C -0.41902 -0.12569 -0.43555 -0.12037 -0.40131 -0.12777 C -0.38165 -0.12222 -0.36159 -0.11851 -0.34219 -0.11088 C -0.33894 -0.10972 -0.33659 -0.10416 -0.33373 -0.10139 C -0.3306 -0.09861 -0.32696 -0.09768 -0.32422 -0.09398 C -0.26654 -0.01921 -0.30873 -0.07245 -0.28933 -0.04143 C -0.28764 -0.03865 -0.28555 -0.0368 -0.28399 -0.03379 C -0.28126 -0.02801 -0.27878 -0.02176 -0.2767 -0.01504 C -0.27474 -0.00879 -0.27279 0.00139 -0.27136 0.00926 C -0.27201 0.0294 -0.27201 0.04954 -0.27344 0.06945 C -0.2737 0.07315 -0.27579 0.07547 -0.2767 0.07894 C -0.27709 0.08056 -0.27709 0.08287 -0.27774 0.08449 C -0.27852 0.08658 -0.27969 0.08843 -0.28086 0.09005 C -0.28321 0.09352 -0.28555 0.09699 -0.28829 0.09954 C -0.29024 0.10139 -0.29245 0.10209 -0.29467 0.10324 C -0.29675 0.1044 -0.2987 0.10625 -0.30092 0.10695 C -0.30834 0.10926 -0.30521 0.10764 -0.31042 0.11088 C -0.31537 0.11019 -0.32032 0.11019 -0.32527 0.1088 C -0.32709 0.10834 -0.32878 0.10672 -0.33047 0.1051 C -0.33425 0.10186 -0.33646 0.0963 -0.33894 0.09005 C -0.33985 0.08774 -0.34037 0.08496 -0.34115 0.08264 C -0.34167 0.08056 -0.34245 0.07894 -0.34323 0.07686 C -0.34493 0.06436 -0.34597 0.06019 -0.34323 0.04306 C -0.34271 0.04005 -0.34024 0.03982 -0.33894 0.0375 C -0.33777 0.03519 -0.33698 0.03241 -0.33581 0.0301 C -0.33412 0.02662 -0.33217 0.02385 -0.33047 0.02061 C -0.32878 0.01713 -0.3267 0.01158 -0.32527 0.00741 C -0.32488 0.00047 -0.32461 -0.00625 -0.32422 -0.01319 C -0.32383 -0.01828 -0.32318 -0.02824 -0.32318 -0.02824 L -0.32318 -0.02824 " pathEditMode="relative" ptsTypes="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-90366" y="5865656"/>
            <a:ext cx="2743200" cy="365125"/>
          </a:xfrm>
        </p:spPr>
        <p:txBody>
          <a:bodyPr/>
          <a:lstStyle/>
          <a:p>
            <a:r>
              <a:rPr lang="cs-CZ" sz="2400" dirty="0" smtClean="0"/>
              <a:t>Pracovní list</a:t>
            </a:r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49"/>
          <a:stretch/>
        </p:blipFill>
        <p:spPr>
          <a:xfrm>
            <a:off x="3645254" y="438431"/>
            <a:ext cx="2234416" cy="224433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98840" y="3253835"/>
            <a:ext cx="1693650" cy="208848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21" y="-78039"/>
            <a:ext cx="3031201" cy="286953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322" t="34366" r="-1293" b="33521"/>
          <a:stretch/>
        </p:blipFill>
        <p:spPr>
          <a:xfrm>
            <a:off x="6897022" y="201715"/>
            <a:ext cx="2036645" cy="231002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875" t="7137" r="385" b="70034"/>
          <a:stretch/>
        </p:blipFill>
        <p:spPr>
          <a:xfrm>
            <a:off x="3699016" y="3069450"/>
            <a:ext cx="1880315" cy="156563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800" y="3069450"/>
            <a:ext cx="2184034" cy="2184034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0" y="255795"/>
            <a:ext cx="3149044" cy="26096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189716" y="2868699"/>
            <a:ext cx="2863354" cy="176638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6881" y="2865405"/>
            <a:ext cx="3149044" cy="26096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149043" y="259089"/>
            <a:ext cx="3149044" cy="26096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83275" y="237467"/>
            <a:ext cx="3149044" cy="26096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8610600" y="2856662"/>
            <a:ext cx="3149044" cy="26096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06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Fotografie  a obrázky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t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ři pracovní listy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 jednoduchým interaktivním úkolem. </a:t>
            </a: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Součástí prezentace je pracovní list k vystřihnutí kartiček.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dokáže samostatně splnit jednoduchý úkol – vymyslet, kdo vyrábí židli, co ještě může vyrobit truhlář, vytvořit logické dvojice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0706"/>
            <a:ext cx="9509760" cy="352481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2. snímek – určit, kdo vyrábí </a:t>
            </a:r>
            <a:r>
              <a:rPr lang="cs-CZ" dirty="0" smtClean="0"/>
              <a:t>židli, </a:t>
            </a:r>
            <a:r>
              <a:rPr lang="cs-CZ" dirty="0" smtClean="0"/>
              <a:t>pomocí lišty pera ( správné zakroužkovat, nesprávné škrtnout)</a:t>
            </a:r>
            <a:endParaRPr lang="cs-CZ" dirty="0"/>
          </a:p>
          <a:p>
            <a:r>
              <a:rPr lang="cs-CZ" dirty="0" smtClean="0"/>
              <a:t>3. snímek </a:t>
            </a:r>
            <a:r>
              <a:rPr lang="cs-CZ" dirty="0"/>
              <a:t>– určit, </a:t>
            </a:r>
            <a:r>
              <a:rPr lang="cs-CZ" dirty="0" smtClean="0"/>
              <a:t>co vyrábí </a:t>
            </a:r>
            <a:r>
              <a:rPr lang="cs-CZ" dirty="0" smtClean="0"/>
              <a:t>truhlář, </a:t>
            </a:r>
            <a:r>
              <a:rPr lang="cs-CZ" dirty="0" smtClean="0"/>
              <a:t>pomocí </a:t>
            </a:r>
            <a:r>
              <a:rPr lang="cs-CZ" dirty="0"/>
              <a:t>lišty pera ( správné zakroužkovat, nesprávné škrtnout</a:t>
            </a:r>
            <a:r>
              <a:rPr lang="cs-CZ" dirty="0" smtClean="0"/>
              <a:t>), animace na všechny obrázky – po kliknutí odletí nesprávné, správné se </a:t>
            </a:r>
            <a:r>
              <a:rPr lang="cs-CZ" dirty="0" smtClean="0"/>
              <a:t>zahoupají</a:t>
            </a:r>
            <a:endParaRPr lang="cs-CZ" dirty="0"/>
          </a:p>
          <a:p>
            <a:r>
              <a:rPr lang="cs-CZ" dirty="0" smtClean="0"/>
              <a:t>4. snímek </a:t>
            </a:r>
            <a:r>
              <a:rPr lang="cs-CZ" dirty="0"/>
              <a:t>– </a:t>
            </a:r>
            <a:r>
              <a:rPr lang="cs-CZ" dirty="0" smtClean="0"/>
              <a:t>vytvořit </a:t>
            </a:r>
            <a:r>
              <a:rPr lang="cs-CZ" dirty="0"/>
              <a:t>pomocí lišty pera </a:t>
            </a:r>
            <a:r>
              <a:rPr lang="cs-CZ" dirty="0" smtClean="0"/>
              <a:t>logické dvojice, na kliknutí se vytvoří správné dvojice ( animace mrkve, auta a židle)</a:t>
            </a:r>
          </a:p>
          <a:p>
            <a:r>
              <a:rPr lang="cs-CZ" dirty="0" smtClean="0"/>
              <a:t>Všechny snímky je možné zároveň používat s dětmi jednotlivě nebo ve skupinkách s využitím magnetických tabulek z KUMUČE</a:t>
            </a:r>
            <a:endParaRPr lang="cs-CZ" dirty="0"/>
          </a:p>
          <a:p>
            <a:r>
              <a:rPr lang="cs-CZ" dirty="0" smtClean="0"/>
              <a:t>5. snímek – pracovní list, děti vystřihnou obrázky z pracovního listu (vyjma obrázku židle jsou ostatní obrázky součástí KUMUČE)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6"/>
            <a:ext cx="7234991" cy="3610016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Žluto-oranžová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Základ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TM03457444[[fn=Základna]]</Template>
  <TotalTime>0</TotalTime>
  <Words>357</Words>
  <Application>Microsoft Office PowerPoint</Application>
  <PresentationFormat>Vlastní</PresentationFormat>
  <Paragraphs>57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Základ</vt:lpstr>
      <vt:lpstr>Motiv Office</vt:lpstr>
      <vt:lpstr>Co kdo dělá – Výroba  židle</vt:lpstr>
      <vt:lpstr>Snímek 2</vt:lpstr>
      <vt:lpstr>Snímek 3</vt:lpstr>
      <vt:lpstr>Snímek 4</vt:lpstr>
      <vt:lpstr>Snímek 5</vt:lpstr>
      <vt:lpstr>Použité odkazy</vt:lpstr>
      <vt:lpstr>Metodický pokyn Integrovaný blok: Dítě a jeho psychika</vt:lpstr>
      <vt:lpstr>Studijní materiály </vt:lpstr>
      <vt:lpstr>Práce s interaktivním materiálem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2015-03-25T21:32:41Z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