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9" r:id="rId4"/>
    <p:sldId id="290" r:id="rId5"/>
    <p:sldId id="291" r:id="rId6"/>
    <p:sldId id="292" r:id="rId7"/>
    <p:sldId id="293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2/24/2015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40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2633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77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67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06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72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23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12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7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5270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033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19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Pravidla v MŠ – hra na auta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Ivana Šůsová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podle rychlosti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55" b="71080"/>
          <a:stretch/>
        </p:blipFill>
        <p:spPr>
          <a:xfrm>
            <a:off x="1233848" y="2010783"/>
            <a:ext cx="1540935" cy="16739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31" t="5822" b="75775"/>
          <a:stretch/>
        </p:blipFill>
        <p:spPr>
          <a:xfrm>
            <a:off x="3505336" y="2967689"/>
            <a:ext cx="2234677" cy="15782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38" t="38310" r="-1551" b="41033"/>
          <a:stretch/>
        </p:blipFill>
        <p:spPr>
          <a:xfrm>
            <a:off x="6089427" y="876468"/>
            <a:ext cx="3240103" cy="23798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95" t="72488" b="10047"/>
          <a:stretch/>
        </p:blipFill>
        <p:spPr>
          <a:xfrm>
            <a:off x="8011501" y="2967689"/>
            <a:ext cx="3271307" cy="1965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887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rychle jezdit?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67435"/>
            <a:ext cx="3863663" cy="289774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38" t="38310" r="-1551" b="41033"/>
          <a:stretch/>
        </p:blipFill>
        <p:spPr>
          <a:xfrm>
            <a:off x="6565946" y="867545"/>
            <a:ext cx="2366176" cy="173794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31" t="5822" b="75775"/>
          <a:stretch/>
        </p:blipFill>
        <p:spPr>
          <a:xfrm>
            <a:off x="5499237" y="2671252"/>
            <a:ext cx="2133418" cy="15067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55" b="71080"/>
          <a:stretch/>
        </p:blipFill>
        <p:spPr>
          <a:xfrm>
            <a:off x="8125229" y="3563649"/>
            <a:ext cx="1566772" cy="17020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95" t="72488" b="10047"/>
          <a:stretch/>
        </p:blipFill>
        <p:spPr>
          <a:xfrm>
            <a:off x="9206713" y="1978877"/>
            <a:ext cx="2304381" cy="1384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974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rychle jezdit?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38" t="38310" r="-1551" b="41033"/>
          <a:stretch/>
        </p:blipFill>
        <p:spPr>
          <a:xfrm>
            <a:off x="6565946" y="867545"/>
            <a:ext cx="2366176" cy="173794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31" t="5822" b="75775"/>
          <a:stretch/>
        </p:blipFill>
        <p:spPr>
          <a:xfrm>
            <a:off x="5499237" y="2671252"/>
            <a:ext cx="2133418" cy="15067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55" b="71080"/>
          <a:stretch/>
        </p:blipFill>
        <p:spPr>
          <a:xfrm>
            <a:off x="8125229" y="3563649"/>
            <a:ext cx="1566772" cy="17020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95" t="72488" b="10047"/>
          <a:stretch/>
        </p:blipFill>
        <p:spPr>
          <a:xfrm>
            <a:off x="9206713" y="1978877"/>
            <a:ext cx="2304381" cy="13847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017" y="1893018"/>
            <a:ext cx="3700646" cy="2775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40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rychle jezdit?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38" t="38310" r="-1551" b="41033"/>
          <a:stretch/>
        </p:blipFill>
        <p:spPr>
          <a:xfrm>
            <a:off x="6565946" y="867545"/>
            <a:ext cx="2366176" cy="173794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31" t="5822" b="75775"/>
          <a:stretch/>
        </p:blipFill>
        <p:spPr>
          <a:xfrm>
            <a:off x="5499237" y="2671252"/>
            <a:ext cx="2133418" cy="15067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55" b="71080"/>
          <a:stretch/>
        </p:blipFill>
        <p:spPr>
          <a:xfrm>
            <a:off x="8125229" y="3563649"/>
            <a:ext cx="1566772" cy="17020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95" t="72488" b="10047"/>
          <a:stretch/>
        </p:blipFill>
        <p:spPr>
          <a:xfrm>
            <a:off x="9206713" y="1978877"/>
            <a:ext cx="2304381" cy="13847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736516"/>
            <a:ext cx="3807854" cy="2855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204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rychle jezdit?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38" t="38310" r="-1551" b="41033"/>
          <a:stretch/>
        </p:blipFill>
        <p:spPr>
          <a:xfrm>
            <a:off x="6565946" y="867545"/>
            <a:ext cx="2366176" cy="173794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31" t="5822" b="75775"/>
          <a:stretch/>
        </p:blipFill>
        <p:spPr>
          <a:xfrm>
            <a:off x="5499237" y="2671252"/>
            <a:ext cx="2133418" cy="15067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55" b="71080"/>
          <a:stretch/>
        </p:blipFill>
        <p:spPr>
          <a:xfrm>
            <a:off x="8125229" y="3563649"/>
            <a:ext cx="1566772" cy="17020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95" t="72488" b="10047"/>
          <a:stretch/>
        </p:blipFill>
        <p:spPr>
          <a:xfrm>
            <a:off x="9206713" y="1978877"/>
            <a:ext cx="2304381" cy="13847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4072" y="1980551"/>
            <a:ext cx="3990574" cy="2992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81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pracovních listů 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rozhodnout, jak přiměřeně reagovat a dodržovat pravidla v různém prostředí v MŠ.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</a:t>
            </a:r>
            <a:r>
              <a:rPr lang="cs-CZ" dirty="0" smtClean="0"/>
              <a:t>děti řadí obrázky podle rychlosti zároveň na dotykovém zařízení a magnetické tabulce – využití </a:t>
            </a:r>
            <a:r>
              <a:rPr lang="cs-CZ" dirty="0" err="1" smtClean="0"/>
              <a:t>KUMUČe</a:t>
            </a:r>
            <a:endParaRPr lang="cs-CZ" dirty="0"/>
          </a:p>
          <a:p>
            <a:r>
              <a:rPr lang="cs-CZ" dirty="0" smtClean="0"/>
              <a:t>3. </a:t>
            </a:r>
            <a:r>
              <a:rPr lang="cs-CZ" dirty="0" smtClean="0"/>
              <a:t>– 6. snímek </a:t>
            </a:r>
            <a:r>
              <a:rPr lang="cs-CZ" dirty="0"/>
              <a:t>– </a:t>
            </a:r>
            <a:r>
              <a:rPr lang="cs-CZ" dirty="0" smtClean="0"/>
              <a:t>děti určují</a:t>
            </a:r>
            <a:r>
              <a:rPr lang="cs-CZ" dirty="0" smtClean="0"/>
              <a:t> </a:t>
            </a:r>
            <a:r>
              <a:rPr lang="cs-CZ" dirty="0" smtClean="0"/>
              <a:t>pomocí </a:t>
            </a:r>
            <a:r>
              <a:rPr lang="cs-CZ" dirty="0"/>
              <a:t>lišty pera </a:t>
            </a:r>
            <a:r>
              <a:rPr lang="cs-CZ" dirty="0" smtClean="0"/>
              <a:t>přiřazení prostředí ve školce k dopravnímu prostředku s podobnou rychlostí, kterou se mohou v daném prostředí pohybovat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Žluto-oranžová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Zákla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TM03457444[[fn=Základna]]</Template>
  <TotalTime>0</TotalTime>
  <Words>320</Words>
  <Application>Microsoft Office PowerPoint</Application>
  <PresentationFormat>Širokoúhlá obrazovka</PresentationFormat>
  <Paragraphs>60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Corbel</vt:lpstr>
      <vt:lpstr>Times New Roman</vt:lpstr>
      <vt:lpstr>Základ</vt:lpstr>
      <vt:lpstr>Pravidla v MŠ – hra na auta</vt:lpstr>
      <vt:lpstr>Seřaď podle rychlosti</vt:lpstr>
      <vt:lpstr>Jak rychle jezdit?</vt:lpstr>
      <vt:lpstr>Jak rychle jezdit?</vt:lpstr>
      <vt:lpstr>Jak rychle jezdit?</vt:lpstr>
      <vt:lpstr>Jak rychle jezdit?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2015-02-24T14:24:44Z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