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8"/>
  </p:notesMasterIdLst>
  <p:sldIdLst>
    <p:sldId id="260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362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91F491-FA24-4424-A27F-F3430E46D2F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452CE-FB27-428E-AF6F-AB515AE21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652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380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63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744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24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14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17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612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765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987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315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446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136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753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078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9242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3748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4689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181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197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8517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0790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343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DF7127-5A78-43F9-9998-E4DE1A7CE8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7DE9F-7B9B-4876-BF8B-6DC65F79B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330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473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82349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Barevný svět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3_04_PR_Barevný svět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1.10.2014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odpovídají na otázky, určují význam slov 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 rčení.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95159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19256" cy="191683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b="1" u="sng" dirty="0" smtClean="0"/>
              <a:t>Barevný je svět,</a:t>
            </a:r>
            <a:r>
              <a:rPr lang="cs-CZ" sz="3600" b="1" u="sng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4000" dirty="0" smtClean="0">
                <a:solidFill>
                  <a:prstClr val="black"/>
                </a:solidFill>
                <a:ea typeface="+mn-ea"/>
                <a:cs typeface="+mn-cs"/>
              </a:rPr>
              <a:t>který </a:t>
            </a:r>
            <a:r>
              <a:rPr lang="cs-CZ" sz="4000" dirty="0">
                <a:solidFill>
                  <a:prstClr val="black"/>
                </a:solidFill>
                <a:ea typeface="+mn-ea"/>
                <a:cs typeface="+mn-cs"/>
              </a:rPr>
              <a:t>Pán Bůh stvořil. </a:t>
            </a:r>
            <a:r>
              <a:rPr lang="cs-CZ" sz="31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31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84210" y="1844824"/>
            <a:ext cx="8136904" cy="17281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609" y="5517232"/>
            <a:ext cx="8136904" cy="119675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84210" y="3717032"/>
            <a:ext cx="8136904" cy="18002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5886" y="1196752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Celou škálu krásných barev do vínku mu vložil.</a:t>
            </a:r>
          </a:p>
          <a:p>
            <a:pPr marL="0" indent="0">
              <a:buNone/>
            </a:pPr>
            <a:r>
              <a:rPr lang="cs-CZ" sz="3600" b="1" dirty="0" err="1" smtClean="0"/>
              <a:t>Ref</a:t>
            </a:r>
            <a:r>
              <a:rPr lang="cs-CZ" sz="3600" b="1" dirty="0" smtClean="0"/>
              <a:t>. Barevný je svět, ale bude hezčí, až Pán Ježíš obnoví jej, všechnu krásu předčí!</a:t>
            </a:r>
          </a:p>
          <a:p>
            <a:pPr marL="0" indent="0">
              <a:buNone/>
            </a:pPr>
            <a:r>
              <a:rPr lang="cs-CZ" sz="3600" b="1" dirty="0" smtClean="0"/>
              <a:t>2.</a:t>
            </a:r>
            <a:r>
              <a:rPr lang="cs-CZ" sz="3600" dirty="0" smtClean="0"/>
              <a:t> Barevný je svět, ať se dětem líbí. 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Avšak člověk nadělal v něm kaňky, šmouhy chyby.</a:t>
            </a:r>
          </a:p>
          <a:p>
            <a:pPr marL="0" indent="0">
              <a:buNone/>
            </a:pPr>
            <a:r>
              <a:rPr lang="cs-CZ" sz="3600" b="1" dirty="0" smtClean="0"/>
              <a:t>3.</a:t>
            </a:r>
            <a:r>
              <a:rPr lang="cs-CZ" sz="3600" dirty="0" smtClean="0"/>
              <a:t> Barevný je svět, proto je tak krásný. </a:t>
            </a:r>
          </a:p>
          <a:p>
            <a:pPr marL="0" indent="0">
              <a:buNone/>
            </a:pPr>
            <a:r>
              <a:rPr lang="cs-CZ" sz="3600" dirty="0" smtClean="0"/>
              <a:t>To si Pán Bůh přeje, ať je člověk šťastný.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21236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Otázky</a:t>
            </a:r>
            <a:r>
              <a:rPr lang="cs-CZ" dirty="0" smtClean="0"/>
              <a:t> – odpovědi najdi v textu písně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99592" y="1340768"/>
            <a:ext cx="3672408" cy="1584176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635896" y="1196752"/>
            <a:ext cx="4824536" cy="432048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259632" y="2564904"/>
            <a:ext cx="3096344" cy="367240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1560" y="1844824"/>
            <a:ext cx="1368152" cy="453650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800" dirty="0" smtClean="0"/>
              <a:t>Co udělá Pán Ježíš?</a:t>
            </a:r>
          </a:p>
          <a:p>
            <a:pPr marL="514350" indent="-514350">
              <a:buAutoNum type="arabicPeriod"/>
            </a:pPr>
            <a:r>
              <a:rPr lang="cs-CZ" sz="4800" dirty="0" smtClean="0"/>
              <a:t>Komu se má svět líbit?</a:t>
            </a:r>
          </a:p>
          <a:p>
            <a:pPr marL="514350" indent="-514350">
              <a:buAutoNum type="arabicPeriod"/>
            </a:pPr>
            <a:r>
              <a:rPr lang="cs-CZ" sz="4800" dirty="0" smtClean="0"/>
              <a:t>Co udělal člověk ve světě?</a:t>
            </a:r>
          </a:p>
          <a:p>
            <a:pPr marL="514350" indent="-514350">
              <a:buAutoNum type="arabicPeriod"/>
            </a:pPr>
            <a:r>
              <a:rPr lang="cs-CZ" sz="4800" dirty="0" smtClean="0"/>
              <a:t>Jaké je přání Pána Boha?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40869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Vysvětli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683568" y="620688"/>
            <a:ext cx="7344816" cy="3816424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539552" y="3789040"/>
            <a:ext cx="7344816" cy="306896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Najdi správné vyjádření slova </a:t>
            </a:r>
            <a:r>
              <a:rPr lang="cs-CZ" sz="4000" b="1" u="sng" dirty="0" smtClean="0"/>
              <a:t>škála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sz="3600" dirty="0" smtClean="0"/>
              <a:t>Celá paleta, rozsah krásných barev</a:t>
            </a:r>
          </a:p>
          <a:p>
            <a:pPr marL="0" indent="0">
              <a:buNone/>
            </a:pPr>
            <a:r>
              <a:rPr lang="cs-CZ" sz="3600" dirty="0" smtClean="0"/>
              <a:t>B) Tři krásné barvy.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Co to znamená ….</a:t>
            </a:r>
            <a:r>
              <a:rPr lang="cs-CZ" sz="4000" b="1" u="sng" dirty="0" smtClean="0"/>
              <a:t>do vínku mu vložil</a:t>
            </a:r>
            <a:r>
              <a:rPr lang="cs-CZ" dirty="0" smtClean="0"/>
              <a:t>?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Roste tady na zemi dobré víno.</a:t>
            </a:r>
          </a:p>
          <a:p>
            <a:pPr marL="0" indent="0">
              <a:buNone/>
            </a:pPr>
            <a:r>
              <a:rPr lang="cs-CZ" sz="3600" dirty="0" smtClean="0"/>
              <a:t>B) Bůh dal do života světu krásné barvy.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642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Chlouba, P. Zpíváme si písničku 2. Vydala ROSA, Praha. </a:t>
            </a:r>
            <a:r>
              <a:rPr lang="cs-CZ" sz="2700">
                <a:solidFill>
                  <a:srgbClr val="4E3B30"/>
                </a:solidFill>
                <a:latin typeface="Franklin Gothic Book"/>
              </a:rPr>
              <a:t>1996.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endParaRPr lang="cs-CZ" sz="2700" dirty="0">
              <a:solidFill>
                <a:srgbClr val="4E3B30"/>
              </a:solidFill>
              <a:latin typeface="Franklin Gothic Book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72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269</Words>
  <Application>Microsoft Office PowerPoint</Application>
  <PresentationFormat>Předvádění na obrazovce (4:3)</PresentationFormat>
  <Paragraphs>48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1_Motiv systému Office</vt:lpstr>
      <vt:lpstr>Prezentace aplikace PowerPoint</vt:lpstr>
      <vt:lpstr>Barevný je svět,  který Pán Bůh stvořil.  </vt:lpstr>
      <vt:lpstr>Otázky – odpovědi najdi v textu písně</vt:lpstr>
      <vt:lpstr>Vysvětli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16</cp:revision>
  <dcterms:created xsi:type="dcterms:W3CDTF">2014-09-30T19:21:45Z</dcterms:created>
  <dcterms:modified xsi:type="dcterms:W3CDTF">2015-03-29T15:24:47Z</dcterms:modified>
</cp:coreProperties>
</file>