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0" r:id="rId2"/>
    <p:sldId id="257" r:id="rId3"/>
    <p:sldId id="258" r:id="rId4"/>
    <p:sldId id="259" r:id="rId5"/>
    <p:sldId id="261" r:id="rId6"/>
    <p:sldId id="262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12" autoAdjust="0"/>
    <p:restoredTop sz="94660"/>
  </p:normalViewPr>
  <p:slideViewPr>
    <p:cSldViewPr>
      <p:cViewPr varScale="1">
        <p:scale>
          <a:sx n="70" d="100"/>
          <a:sy n="70" d="100"/>
        </p:scale>
        <p:origin x="-124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6CA434-8280-4837-A13E-A80781F31E6B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13381C-6F2F-4C82-8C11-9FFDFDBB7D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84560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38293CDC-BF51-464B-B562-C35E9E8CF728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D05AD6-D492-4108-BA8B-41E6D9AADCB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93A725-3109-4EB0-876F-018B9228B5F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1279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5F8AB6-809D-4B47-89AB-BCD3D616832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034351-01AB-4358-83FB-D9D911F4819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72807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305DA4-ABBD-4174-8F7D-4EAD7786D0F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A5DF5-A1B4-474E-9FC3-B6BA59AD1DC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61016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7E2D4C-1DB3-4953-A438-F0B44E4F029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19FB49-6E93-464E-8DE2-425C71464EE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08135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5A35DC-DC48-4030-A8DE-203160302BB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294E70-1749-4926-9126-6A666DD164A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13179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DB56CE-B239-4FFD-9B76-35D573F2A39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F47CF0-C2BF-4538-A7C4-544DA098345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62808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517612-3A09-43E6-AF55-C50A3F7AD4D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2BA625-EB00-454F-8B23-054C39ACF58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33894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8EFB2B-666E-43D9-957D-66F36D63CDA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9642A1-9F24-4E3F-85AC-F1793851BEF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84014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70A72B-0986-41FD-AC40-F58D4B39E4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13F01E-A356-4C1E-83AE-580238EF196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834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D2DBE-8F2B-430F-8815-95E167B3D55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F7F79-25F5-4C24-A3AB-08ED5C6609B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74999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52FC27-3127-4AD9-84B5-ECC9FE273AD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AF6A7C-C85E-4B22-984C-E34CF42C70E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67900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8784ACA-4CB0-4006-BFE7-31E03058BA4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7D83141-A412-4E8C-92C5-54249C2C004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1441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2251947"/>
              </p:ext>
            </p:extLst>
          </p:nvPr>
        </p:nvGraphicFramePr>
        <p:xfrm>
          <a:off x="900113" y="1628775"/>
          <a:ext cx="7569200" cy="4297512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Ema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Koťátková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Prvouka (vzdělávací oblast: Člověk a </a:t>
                      </a: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jeho svět)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1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Každé ráno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1.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3_06_PR_Každé 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ráno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13.10.2014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Křesťanská výchova 1, žáci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odpovídají na otázky, hledají správné přirovnání a kdo v textu vystupuje.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91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116594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Ema\AppData\Local\Microsoft\Windows\Temporary Internet Files\Content.IE5\G5Z7KKFZ\MP90043923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0"/>
            <a:ext cx="820891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2088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3800" dirty="0" smtClean="0"/>
              <a:t>Každé ráno</a:t>
            </a:r>
            <a:endParaRPr lang="cs-CZ" sz="13800" dirty="0"/>
          </a:p>
        </p:txBody>
      </p:sp>
    </p:spTree>
    <p:extLst>
      <p:ext uri="{BB962C8B-B14F-4D97-AF65-F5344CB8AC3E}">
        <p14:creationId xmlns:p14="http://schemas.microsoft.com/office/powerpoint/2010/main" val="3316698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Ema\AppData\Local\Microsoft\Windows\Temporary Internet Files\Content.IE5\WJ65NQTH\MP90040108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832" y="260648"/>
            <a:ext cx="8644336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88640"/>
            <a:ext cx="8964488" cy="6048672"/>
          </a:xfrm>
        </p:spPr>
        <p:txBody>
          <a:bodyPr>
            <a:noAutofit/>
          </a:bodyPr>
          <a:lstStyle/>
          <a:p>
            <a:pPr marL="514350" indent="-514350">
              <a:buAutoNum type="arabicPeriod"/>
            </a:pPr>
            <a:r>
              <a:rPr lang="cs-CZ" sz="3600" dirty="0" smtClean="0"/>
              <a:t>Každé ráno slunko vstává, probouzí se ptáci. Pán Bůh všemu život dává, má s tím velkou práci.</a:t>
            </a:r>
          </a:p>
          <a:p>
            <a:pPr marL="0" indent="0">
              <a:buNone/>
            </a:pPr>
            <a:r>
              <a:rPr lang="cs-CZ" sz="3600" b="1" dirty="0" err="1" smtClean="0"/>
              <a:t>Ref</a:t>
            </a:r>
            <a:r>
              <a:rPr lang="cs-CZ" sz="3600" b="1" dirty="0" smtClean="0"/>
              <a:t>. S námi je Pán po celý den, s námi je Pán 	buď  pozdraven.</a:t>
            </a:r>
          </a:p>
          <a:p>
            <a:pPr marL="514350" indent="-514350">
              <a:buAutoNum type="arabicPeriod" startAt="2"/>
            </a:pPr>
            <a:r>
              <a:rPr lang="cs-CZ" sz="3600" dirty="0" smtClean="0"/>
              <a:t>Přes den síla jeho ruky jako pevná skála, doprovází holky, kluky, buď mu za to chvály.</a:t>
            </a:r>
          </a:p>
          <a:p>
            <a:pPr marL="514350" indent="-514350">
              <a:buAutoNum type="arabicPeriod" startAt="2"/>
            </a:pPr>
            <a:r>
              <a:rPr lang="cs-CZ" sz="3600" dirty="0" smtClean="0"/>
              <a:t>A když v noci tiše spíme, stále nás Bůh chrání. Vzbudí nás, jak dobře víme, ráno za svítání.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336490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9208" y="332656"/>
            <a:ext cx="8229600" cy="1143000"/>
          </a:xfrm>
          <a:solidFill>
            <a:srgbClr val="FF0000"/>
          </a:solidFill>
        </p:spPr>
        <p:txBody>
          <a:bodyPr>
            <a:normAutofit/>
          </a:bodyPr>
          <a:lstStyle/>
          <a:p>
            <a:r>
              <a:rPr lang="cs-CZ" b="1" dirty="0" smtClean="0"/>
              <a:t>Odpověz na otázky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3647" y="1844824"/>
            <a:ext cx="8507288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1. Kdy vstává slunce?</a:t>
            </a:r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2. Kdo je s námi po celý den?</a:t>
            </a:r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3. Co děláme v noci?</a:t>
            </a:r>
            <a:endParaRPr lang="cs-CZ" sz="4000" dirty="0"/>
          </a:p>
        </p:txBody>
      </p:sp>
      <p:pic>
        <p:nvPicPr>
          <p:cNvPr id="3075" name="Picture 3" descr="C:\Users\Ema\AppData\Local\Microsoft\Windows\Temporary Internet Files\Content.IE5\A78I5KDE\MC9003914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437112"/>
            <a:ext cx="1825142" cy="1727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Ema\AppData\Local\Microsoft\Windows\Temporary Internet Files\Content.IE5\A78I5KDE\MC9003914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060848"/>
            <a:ext cx="1825142" cy="1727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4225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254" y="332656"/>
            <a:ext cx="8229600" cy="1143000"/>
          </a:xfrm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K čemu přirovnává sílu Boží ruky?</a:t>
            </a:r>
            <a:br>
              <a:rPr lang="cs-CZ" dirty="0" smtClean="0"/>
            </a:br>
            <a:r>
              <a:rPr lang="cs-CZ" dirty="0" smtClean="0"/>
              <a:t>Vyber. </a:t>
            </a:r>
            <a:endParaRPr lang="cs-CZ" dirty="0"/>
          </a:p>
        </p:txBody>
      </p:sp>
      <p:pic>
        <p:nvPicPr>
          <p:cNvPr id="4098" name="Picture 2" descr="C:\Users\Ema\AppData\Local\Microsoft\Windows\Temporary Internet Files\Content.IE5\TP26XMVT\MC90044136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852936"/>
            <a:ext cx="3679304" cy="3679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72816"/>
            <a:ext cx="8229600" cy="4525963"/>
          </a:xfrm>
        </p:spPr>
        <p:txBody>
          <a:bodyPr>
            <a:normAutofit/>
          </a:bodyPr>
          <a:lstStyle/>
          <a:p>
            <a:pPr marL="742950" indent="-742950">
              <a:buAutoNum type="alphaUcPeriod"/>
            </a:pPr>
            <a:r>
              <a:rPr lang="cs-CZ" sz="4800" i="1" dirty="0" smtClean="0"/>
              <a:t>K pevnému lanu</a:t>
            </a:r>
          </a:p>
          <a:p>
            <a:pPr marL="742950" indent="-742950">
              <a:buAutoNum type="alphaUcPeriod"/>
            </a:pPr>
            <a:r>
              <a:rPr lang="cs-CZ" sz="4800" i="1" dirty="0" smtClean="0"/>
              <a:t>K pevné skále</a:t>
            </a:r>
          </a:p>
          <a:p>
            <a:pPr marL="742950" indent="-742950">
              <a:buAutoNum type="alphaUcPeriod"/>
            </a:pPr>
            <a:r>
              <a:rPr lang="cs-CZ" sz="4800" i="1" dirty="0" smtClean="0"/>
              <a:t>K pevnému stromu</a:t>
            </a:r>
          </a:p>
          <a:p>
            <a:pPr marL="0" indent="0">
              <a:buNone/>
            </a:pPr>
            <a:endParaRPr lang="cs-CZ" sz="4800" i="1" dirty="0"/>
          </a:p>
        </p:txBody>
      </p:sp>
    </p:spTree>
    <p:extLst>
      <p:ext uri="{BB962C8B-B14F-4D97-AF65-F5344CB8AC3E}">
        <p14:creationId xmlns:p14="http://schemas.microsoft.com/office/powerpoint/2010/main" val="1059944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Ema\AppData\Local\Microsoft\Windows\Temporary Internet Files\Content.IE5\QJXWUCBX\MC90042993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11" y="548680"/>
            <a:ext cx="7632848" cy="6172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7835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 kom se v textu mluví?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Vyber správné.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4400" b="1" dirty="0" smtClean="0"/>
              <a:t>Kluci	Mraky</a:t>
            </a:r>
          </a:p>
          <a:p>
            <a:pPr marL="0" indent="0">
              <a:buNone/>
            </a:pPr>
            <a:r>
              <a:rPr lang="cs-CZ" sz="4400" b="1" dirty="0" smtClean="0"/>
              <a:t>Děti		Ryby</a:t>
            </a:r>
          </a:p>
          <a:p>
            <a:pPr marL="0" indent="0">
              <a:buNone/>
            </a:pPr>
            <a:r>
              <a:rPr lang="cs-CZ" sz="4400" b="1" dirty="0" smtClean="0"/>
              <a:t>Zvířata</a:t>
            </a:r>
          </a:p>
          <a:p>
            <a:pPr marL="0" indent="0">
              <a:buNone/>
            </a:pPr>
            <a:r>
              <a:rPr lang="cs-CZ" sz="4400" b="1" dirty="0" smtClean="0"/>
              <a:t>Brouci</a:t>
            </a:r>
          </a:p>
          <a:p>
            <a:pPr marL="0" indent="0">
              <a:buNone/>
            </a:pPr>
            <a:r>
              <a:rPr lang="cs-CZ" sz="4400" b="1" dirty="0" smtClean="0"/>
              <a:t>Ptáci</a:t>
            </a:r>
          </a:p>
          <a:p>
            <a:pPr marL="0" indent="0">
              <a:buNone/>
            </a:pPr>
            <a:r>
              <a:rPr lang="cs-CZ" sz="4400" b="1" dirty="0" smtClean="0"/>
              <a:t>Holky</a:t>
            </a:r>
          </a:p>
          <a:p>
            <a:pPr marL="0" indent="0">
              <a:buNone/>
            </a:pPr>
            <a:r>
              <a:rPr lang="cs-CZ" sz="4400" b="1" dirty="0" smtClean="0"/>
              <a:t>Bůh</a:t>
            </a:r>
          </a:p>
          <a:p>
            <a:pPr marL="0" indent="0">
              <a:buNone/>
            </a:pP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549423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 descr="C:\Users\Ema\AppData\Local\Microsoft\Windows\Temporary Internet Files\Content.IE5\G5Z7KKFZ\MP90044833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75846"/>
            <a:ext cx="6624736" cy="6418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556792"/>
            <a:ext cx="7067128" cy="204482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3800" b="1" dirty="0" smtClean="0"/>
              <a:t>Výborně!</a:t>
            </a:r>
            <a:endParaRPr lang="cs-CZ" sz="13800" b="1" dirty="0"/>
          </a:p>
        </p:txBody>
      </p:sp>
    </p:spTree>
    <p:extLst>
      <p:ext uri="{BB962C8B-B14F-4D97-AF65-F5344CB8AC3E}">
        <p14:creationId xmlns:p14="http://schemas.microsoft.com/office/powerpoint/2010/main" val="649832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4320" lvl="0" indent="-274320" defTabSz="457200" eaLnBrk="1" fontAlgn="auto" hangingPunct="1">
              <a:spcBef>
                <a:spcPts val="600"/>
              </a:spcBef>
              <a:spcAft>
                <a:spcPts val="600"/>
              </a:spcAft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sz="2700" dirty="0">
                <a:solidFill>
                  <a:srgbClr val="4E3B30"/>
                </a:solidFill>
                <a:latin typeface="Franklin Gothic Book"/>
              </a:rPr>
              <a:t>Galerie Klipart MS </a:t>
            </a:r>
            <a:r>
              <a:rPr lang="cs-CZ" sz="2700" dirty="0" smtClean="0">
                <a:solidFill>
                  <a:srgbClr val="4E3B30"/>
                </a:solidFill>
                <a:latin typeface="Franklin Gothic Book"/>
              </a:rPr>
              <a:t>Office</a:t>
            </a:r>
          </a:p>
          <a:p>
            <a:pPr marL="274320" lvl="0" indent="-274320" defTabSz="457200" eaLnBrk="1" fontAlgn="auto" hangingPunct="1">
              <a:spcBef>
                <a:spcPts val="600"/>
              </a:spcBef>
              <a:spcAft>
                <a:spcPts val="600"/>
              </a:spcAft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sz="2700" dirty="0" smtClean="0">
                <a:solidFill>
                  <a:srgbClr val="4E3B30"/>
                </a:solidFill>
                <a:latin typeface="Franklin Gothic Book"/>
              </a:rPr>
              <a:t>Chlouba</a:t>
            </a:r>
            <a:r>
              <a:rPr lang="cs-CZ" sz="2700" dirty="0">
                <a:solidFill>
                  <a:srgbClr val="4E3B30"/>
                </a:solidFill>
                <a:latin typeface="Franklin Gothic Book"/>
              </a:rPr>
              <a:t>, P. Zpíváme si písničku 2. Vydala ROSA, Praha. 1996.</a:t>
            </a:r>
          </a:p>
          <a:p>
            <a:pPr lvl="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cs-CZ" dirty="0">
              <a:solidFill>
                <a:prstClr val="black"/>
              </a:solidFill>
            </a:endParaRPr>
          </a:p>
          <a:p>
            <a:pPr marL="274320" lvl="0" indent="-274320" defTabSz="457200" eaLnBrk="1" fontAlgn="auto" hangingPunct="1">
              <a:spcBef>
                <a:spcPts val="600"/>
              </a:spcBef>
              <a:spcAft>
                <a:spcPts val="600"/>
              </a:spcAft>
              <a:buClr>
                <a:srgbClr val="F0A22E"/>
              </a:buClr>
              <a:buSzPct val="70000"/>
              <a:buFont typeface="Wingdings 2"/>
              <a:buChar char=""/>
            </a:pPr>
            <a:endParaRPr lang="cs-CZ" sz="2700" dirty="0" smtClean="0">
              <a:solidFill>
                <a:srgbClr val="4E3B30"/>
              </a:solidFill>
              <a:latin typeface="Franklin Gothic Book"/>
            </a:endParaRPr>
          </a:p>
          <a:p>
            <a:pPr marL="274320" lvl="0" indent="-274320" defTabSz="457200" eaLnBrk="1" fontAlgn="auto" hangingPunct="1">
              <a:spcBef>
                <a:spcPts val="600"/>
              </a:spcBef>
              <a:spcAft>
                <a:spcPts val="600"/>
              </a:spcAft>
              <a:buClr>
                <a:srgbClr val="F0A22E"/>
              </a:buClr>
              <a:buSzPct val="70000"/>
              <a:buFont typeface="Wingdings 2"/>
              <a:buChar char=""/>
            </a:pPr>
            <a:endParaRPr lang="cs-CZ" sz="2700" dirty="0" smtClean="0">
              <a:solidFill>
                <a:srgbClr val="4E3B30"/>
              </a:solidFill>
              <a:latin typeface="Franklin Gothic Book"/>
            </a:endParaRPr>
          </a:p>
          <a:p>
            <a:pPr marL="274320" lvl="0" indent="-274320" defTabSz="457200" eaLnBrk="1" fontAlgn="auto" hangingPunct="1">
              <a:spcBef>
                <a:spcPts val="600"/>
              </a:spcBef>
              <a:spcAft>
                <a:spcPts val="600"/>
              </a:spcAft>
              <a:buClr>
                <a:srgbClr val="F0A22E"/>
              </a:buClr>
              <a:buSzPct val="70000"/>
              <a:buFont typeface="Wingdings 2"/>
              <a:buChar char=""/>
            </a:pPr>
            <a:endParaRPr lang="cs-CZ" sz="2700" dirty="0">
              <a:solidFill>
                <a:srgbClr val="4E3B30"/>
              </a:solidFill>
              <a:latin typeface="Franklin Gothic Book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1692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154</TotalTime>
  <Words>210</Words>
  <Application>Microsoft Office PowerPoint</Application>
  <PresentationFormat>Předvádění na obrazovce (4:3)</PresentationFormat>
  <Paragraphs>55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1_Motiv systému Office</vt:lpstr>
      <vt:lpstr>Prezentace aplikace PowerPoint</vt:lpstr>
      <vt:lpstr>Prezentace aplikace PowerPoint</vt:lpstr>
      <vt:lpstr>Prezentace aplikace PowerPoint</vt:lpstr>
      <vt:lpstr>Odpověz na otázky</vt:lpstr>
      <vt:lpstr>K čemu přirovnává sílu Boží ruky? Vyber. </vt:lpstr>
      <vt:lpstr>O kom se v textu mluví? Vyber správné.</vt:lpstr>
      <vt:lpstr>Prezentace aplikace PowerPoint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Ema</cp:lastModifiedBy>
  <cp:revision>18</cp:revision>
  <dcterms:created xsi:type="dcterms:W3CDTF">2014-10-13T18:05:05Z</dcterms:created>
  <dcterms:modified xsi:type="dcterms:W3CDTF">2015-03-29T15:29:16Z</dcterms:modified>
</cp:coreProperties>
</file>