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65" r:id="rId4"/>
    <p:sldId id="257" r:id="rId5"/>
    <p:sldId id="258" r:id="rId6"/>
    <p:sldId id="259" r:id="rId7"/>
    <p:sldId id="260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8E2E1B-2FA5-498C-B35B-FBD1B961D93D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AF455D-A1C8-40CC-8FB7-F55D38A8C7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118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48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91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7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53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9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998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026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84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23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54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163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922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571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818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177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903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0324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3466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3821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320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010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1F682-244F-42E2-A7AF-8C8AF979234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61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71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9570385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Koukni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3_08_PR_Koukni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26.10.14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třídí slova na věci a části obličeje,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odpovídají na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otázky.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516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ma\AppData\Local\Microsoft\Windows\Temporary Internet Files\Content.IE5\6OYDRTCC\MC9002991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47" y="764704"/>
            <a:ext cx="8222976" cy="48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29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YQ9JGPH9\MP900446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33963"/>
            <a:ext cx="3845683" cy="498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4271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500" b="1" dirty="0" smtClean="0"/>
              <a:t>KOUKNI DO ZRCADLA</a:t>
            </a:r>
            <a:endParaRPr lang="cs-CZ" sz="11500" b="1" dirty="0"/>
          </a:p>
        </p:txBody>
      </p:sp>
    </p:spTree>
    <p:extLst>
      <p:ext uri="{BB962C8B-B14F-4D97-AF65-F5344CB8AC3E}">
        <p14:creationId xmlns:p14="http://schemas.microsoft.com/office/powerpoint/2010/main" val="57337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9036496" cy="655272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Koukni do zrcadla, co uvidíš?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Dvě veselé oči a nos plný pih.</a:t>
            </a:r>
          </a:p>
          <a:p>
            <a:pPr marL="0" indent="0">
              <a:buNone/>
            </a:pPr>
            <a:r>
              <a:rPr lang="cs-CZ" sz="3600" dirty="0" smtClean="0"/>
              <a:t>2. </a:t>
            </a:r>
            <a:r>
              <a:rPr lang="cs-CZ" sz="3600" b="1" dirty="0" smtClean="0"/>
              <a:t>Koukni do zrcadla, kdo je ten kluk?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Z vlasů vrabčí hnízdo a tady chybí zub.</a:t>
            </a:r>
          </a:p>
          <a:p>
            <a:pPr marL="0" indent="0">
              <a:buNone/>
            </a:pPr>
            <a:r>
              <a:rPr lang="cs-CZ" sz="3600" dirty="0" smtClean="0"/>
              <a:t>3. Koukni do zrcadla, co vidíš dál?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Na rukávu díra, to ses nenadál.</a:t>
            </a:r>
          </a:p>
          <a:p>
            <a:pPr marL="0" indent="0">
              <a:buNone/>
            </a:pPr>
            <a:r>
              <a:rPr lang="cs-CZ" sz="3600" dirty="0" smtClean="0"/>
              <a:t>4. </a:t>
            </a:r>
            <a:r>
              <a:rPr lang="cs-CZ" sz="3600" b="1" dirty="0" smtClean="0"/>
              <a:t>Koukni do zrcadla, copak to je?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Na tváři marmeláda ti zbyla, ó jé.</a:t>
            </a:r>
          </a:p>
          <a:p>
            <a:pPr marL="0" indent="0">
              <a:buNone/>
            </a:pPr>
            <a:r>
              <a:rPr lang="cs-CZ" sz="3600" dirty="0" smtClean="0"/>
              <a:t>5. Koukni do zrcadla, řekni: To jsem já!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Můj nebeský Otec i tak mě rád má.</a:t>
            </a:r>
            <a:endParaRPr lang="cs-CZ" sz="3600" dirty="0"/>
          </a:p>
        </p:txBody>
      </p:sp>
      <p:pic>
        <p:nvPicPr>
          <p:cNvPr id="3075" name="Picture 3" descr="C:\Users\Ema\AppData\Local\Microsoft\Windows\Temporary Internet Files\Content.IE5\UGGZ0R6R\MP90044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688" y="2708920"/>
            <a:ext cx="172627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8544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ěticípá hvězda 12"/>
          <p:cNvSpPr/>
          <p:nvPr/>
        </p:nvSpPr>
        <p:spPr>
          <a:xfrm>
            <a:off x="4130951" y="5301208"/>
            <a:ext cx="657073" cy="701115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Ema\AppData\Local\Microsoft\Windows\Temporary Internet Files\Content.IE5\YQ9JGPH9\MP9004309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108358"/>
            <a:ext cx="3302297" cy="170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64178"/>
            <a:ext cx="8618544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52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5200" b="1" dirty="0" smtClean="0">
                <a:solidFill>
                  <a:prstClr val="black"/>
                </a:solidFill>
              </a:rPr>
              <a:t>OČI ZRCADLO	KLUK	UŠI VRABEC</a:t>
            </a:r>
            <a:endParaRPr lang="cs-CZ" sz="5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	</a:t>
            </a:r>
            <a:r>
              <a:rPr lang="cs-CZ" sz="5400" b="1" dirty="0">
                <a:solidFill>
                  <a:prstClr val="black"/>
                </a:solidFill>
              </a:rPr>
              <a:t>RUKÁV  </a:t>
            </a:r>
            <a:r>
              <a:rPr lang="cs-CZ" sz="5400" b="1" dirty="0" smtClean="0">
                <a:solidFill>
                  <a:prstClr val="black"/>
                </a:solidFill>
              </a:rPr>
              <a:t>	TVÁŘ 	HNÍZDO </a:t>
            </a:r>
            <a:r>
              <a:rPr lang="cs-CZ" sz="5400" b="1" dirty="0">
                <a:solidFill>
                  <a:prstClr val="black"/>
                </a:solidFill>
              </a:rPr>
              <a:t>NOS </a:t>
            </a:r>
            <a:r>
              <a:rPr lang="cs-CZ" sz="5400" b="1" dirty="0" smtClean="0">
                <a:solidFill>
                  <a:prstClr val="black"/>
                </a:solidFill>
              </a:rPr>
              <a:t>	PIHY</a:t>
            </a:r>
            <a:endParaRPr lang="cs-CZ" sz="5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4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Roztřiď slova </a:t>
            </a:r>
            <a:r>
              <a:rPr lang="cs-CZ" dirty="0" smtClean="0"/>
              <a:t>na věci a části obličeje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71900" y="2852936"/>
            <a:ext cx="1476164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VĚCI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2200" y="2852936"/>
            <a:ext cx="12241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ČÁSTI OBLIČEJE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578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b="1" dirty="0" smtClean="0"/>
              <a:t>Co všechno vidíš v zrcadle, když se do něho podíváš?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Vidím: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900" b="1" dirty="0" smtClean="0"/>
              <a:t>dvě veselé oči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nos plný pih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rozcuchané vlasy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díru na rukávu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marmeládu na tváři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sebe a jak mě Bůh má rád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</a:p>
        </p:txBody>
      </p:sp>
      <p:pic>
        <p:nvPicPr>
          <p:cNvPr id="1026" name="Picture 2" descr="C:\Users\Ema\AppData\Local\Microsoft\Windows\Temporary Internet Files\Content.IE5\UGGZ0R6R\MP900426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2145051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596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Neutíkej ráno před zrcadlem!</a:t>
            </a:r>
            <a:endParaRPr lang="cs-CZ" sz="4800" b="1" dirty="0"/>
          </a:p>
        </p:txBody>
      </p:sp>
      <p:pic>
        <p:nvPicPr>
          <p:cNvPr id="4101" name="Picture 5" descr="C:\Users\Ema\AppData\Local\Microsoft\Windows\Temporary Internet Files\Content.IE5\6OYDRTCC\MC900425820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12733"/>
            <a:ext cx="5256584" cy="53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03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</a:t>
            </a:r>
            <a:r>
              <a:rPr lang="cs-CZ" sz="2700">
                <a:solidFill>
                  <a:srgbClr val="4E3B30"/>
                </a:solidFill>
                <a:latin typeface="Franklin Gothic Book"/>
              </a:rPr>
              <a:t>MS </a:t>
            </a:r>
            <a:r>
              <a:rPr lang="cs-CZ" sz="270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smtClean="0">
                <a:solidFill>
                  <a:srgbClr val="4E3B30"/>
                </a:solidFill>
                <a:latin typeface="Franklin Gothic Book"/>
              </a:rPr>
              <a:t>Chlouba</a:t>
            </a: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, P. Zpíváme si písničku 2. Vydala ROSA, Praha. 1996.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 smtClean="0">
              <a:solidFill>
                <a:srgbClr val="4E3B30"/>
              </a:solidFill>
              <a:latin typeface="Franklin Gothic Book"/>
            </a:endParaRP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516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160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Roztřiď slova na věci a části obličeje</vt:lpstr>
      <vt:lpstr>Odpověz na otázky</vt:lpstr>
      <vt:lpstr>Neutíkej ráno před zrcadlem!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18</cp:revision>
  <dcterms:created xsi:type="dcterms:W3CDTF">2014-10-26T15:53:53Z</dcterms:created>
  <dcterms:modified xsi:type="dcterms:W3CDTF">2015-03-29T19:04:01Z</dcterms:modified>
</cp:coreProperties>
</file>