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</p:sldMasterIdLst>
  <p:notesMasterIdLst>
    <p:notesMasterId r:id="rId9"/>
  </p:notesMasterIdLst>
  <p:sldIdLst>
    <p:sldId id="260" r:id="rId3"/>
    <p:sldId id="257" r:id="rId4"/>
    <p:sldId id="258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9F193-67F4-4A30-9362-C6CD0E5091D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6F641C-DAA7-4A6B-BBDC-242BC74E8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642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2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77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932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648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27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039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71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11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532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687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039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789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112419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Mocný Bůh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3_10_PR_Mocný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Bůh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otázky a hledají v textu vetřelce.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6176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28800"/>
            <a:ext cx="6203032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Mocný Bůh 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1703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686800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Bůh je mocný, Bůh je větší,</a:t>
            </a:r>
          </a:p>
          <a:p>
            <a:pPr marL="0" indent="0">
              <a:buNone/>
            </a:pPr>
            <a:r>
              <a:rPr lang="cs-CZ" sz="4000" b="1" dirty="0" smtClean="0"/>
              <a:t> není nic, nač nestačí.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3600" dirty="0" smtClean="0"/>
              <a:t>Já mívám někdy strach, ale Bůh je mocný, </a:t>
            </a:r>
          </a:p>
          <a:p>
            <a:pPr marL="0" indent="0">
              <a:buNone/>
            </a:pPr>
            <a:r>
              <a:rPr lang="cs-CZ" sz="3600" dirty="0" smtClean="0"/>
              <a:t>i když se trápím v pochybách, </a:t>
            </a:r>
          </a:p>
          <a:p>
            <a:pPr marL="0" indent="0">
              <a:buNone/>
            </a:pPr>
            <a:r>
              <a:rPr lang="cs-CZ" sz="3600" dirty="0" smtClean="0"/>
              <a:t>vím, že Bůh je větší.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sz="3600" dirty="0" smtClean="0"/>
              <a:t>. Já dělám kopance, ale Bůh je mocný,</a:t>
            </a:r>
          </a:p>
          <a:p>
            <a:pPr marL="0" indent="0">
              <a:buNone/>
            </a:pPr>
            <a:r>
              <a:rPr lang="cs-CZ" sz="3600" dirty="0" smtClean="0"/>
              <a:t>i když jsem třeba bez šance,</a:t>
            </a:r>
          </a:p>
          <a:p>
            <a:pPr marL="0" indent="0">
              <a:buNone/>
            </a:pPr>
            <a:r>
              <a:rPr lang="cs-CZ" sz="3600" dirty="0" smtClean="0"/>
              <a:t>vím, že Bůh je větší.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866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4319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067128" cy="5155442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Jaký je Bůh?</a:t>
            </a:r>
          </a:p>
          <a:p>
            <a:pPr marL="0" lvl="0" indent="0">
              <a:buNone/>
            </a:pPr>
            <a:endParaRPr lang="cs-CZ" sz="4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Co někdy mívám?</a:t>
            </a:r>
          </a:p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V čem se někdy trápím?</a:t>
            </a:r>
          </a:p>
          <a:p>
            <a:pPr marL="0" lvl="0" indent="0">
              <a:buNone/>
            </a:pPr>
            <a:endParaRPr lang="cs-CZ" sz="4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Co občas dělám?</a:t>
            </a:r>
          </a:p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Bez čeho jsem?</a:t>
            </a:r>
          </a:p>
          <a:p>
            <a:pPr marL="0" lvl="0" indent="0">
              <a:buNone/>
            </a:pP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64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SLOVA, KTERÁ JSOU V TEXTU NAVÍC - VETŘELCE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8280920" cy="54006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300" b="1" dirty="0">
                <a:solidFill>
                  <a:prstClr val="black"/>
                </a:solidFill>
              </a:rPr>
              <a:t>Bůh je </a:t>
            </a:r>
            <a:r>
              <a:rPr lang="cs-CZ" sz="3300" b="1" dirty="0" smtClean="0">
                <a:solidFill>
                  <a:prstClr val="black"/>
                </a:solidFill>
              </a:rPr>
              <a:t>velký mocný</a:t>
            </a:r>
            <a:r>
              <a:rPr lang="cs-CZ" sz="3300" b="1" dirty="0">
                <a:solidFill>
                  <a:prstClr val="black"/>
                </a:solidFill>
              </a:rPr>
              <a:t>, Bůh je větší,</a:t>
            </a:r>
          </a:p>
          <a:p>
            <a:pPr marL="0" lvl="0" indent="0">
              <a:buNone/>
            </a:pPr>
            <a:r>
              <a:rPr lang="cs-CZ" sz="3300" b="1" dirty="0">
                <a:solidFill>
                  <a:prstClr val="black"/>
                </a:solidFill>
              </a:rPr>
              <a:t> není </a:t>
            </a:r>
            <a:r>
              <a:rPr lang="cs-CZ" sz="3300" b="1" dirty="0" smtClean="0">
                <a:solidFill>
                  <a:prstClr val="black"/>
                </a:solidFill>
              </a:rPr>
              <a:t>nikde nic</a:t>
            </a:r>
            <a:r>
              <a:rPr lang="cs-CZ" sz="3300" b="1" dirty="0">
                <a:solidFill>
                  <a:prstClr val="black"/>
                </a:solidFill>
              </a:rPr>
              <a:t>, nač nestačí.</a:t>
            </a:r>
          </a:p>
          <a:p>
            <a:pPr marL="0" lvl="0" indent="0">
              <a:buNone/>
            </a:pPr>
            <a:endParaRPr lang="cs-CZ" sz="3000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sz="3000" b="1" dirty="0">
                <a:solidFill>
                  <a:prstClr val="black"/>
                </a:solidFill>
              </a:rPr>
              <a:t>Já mívám </a:t>
            </a:r>
            <a:r>
              <a:rPr lang="cs-CZ" sz="3000" b="1" dirty="0" smtClean="0">
                <a:solidFill>
                  <a:prstClr val="black"/>
                </a:solidFill>
              </a:rPr>
              <a:t>občas někdy </a:t>
            </a:r>
            <a:r>
              <a:rPr lang="cs-CZ" sz="3000" b="1" dirty="0">
                <a:solidFill>
                  <a:prstClr val="black"/>
                </a:solidFill>
              </a:rPr>
              <a:t>strach, ale Bůh je </a:t>
            </a:r>
            <a:r>
              <a:rPr lang="cs-CZ" sz="3000" b="1" dirty="0" smtClean="0">
                <a:solidFill>
                  <a:prstClr val="black"/>
                </a:solidFill>
              </a:rPr>
              <a:t>velký, mocný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i když se </a:t>
            </a:r>
            <a:r>
              <a:rPr lang="cs-CZ" sz="3000" b="1" dirty="0" smtClean="0">
                <a:solidFill>
                  <a:prstClr val="black"/>
                </a:solidFill>
              </a:rPr>
              <a:t>někdy trápím </a:t>
            </a:r>
            <a:r>
              <a:rPr lang="cs-CZ" sz="3000" b="1" dirty="0">
                <a:solidFill>
                  <a:prstClr val="black"/>
                </a:solidFill>
              </a:rPr>
              <a:t>v pochybách, 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vím, že Bůh je větší</a:t>
            </a:r>
            <a:r>
              <a:rPr lang="cs-CZ" sz="3000" b="1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30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2. Já </a:t>
            </a:r>
            <a:r>
              <a:rPr lang="cs-CZ" sz="3000" b="1" dirty="0" smtClean="0">
                <a:solidFill>
                  <a:prstClr val="black"/>
                </a:solidFill>
              </a:rPr>
              <a:t>dělám občas </a:t>
            </a:r>
            <a:r>
              <a:rPr lang="cs-CZ" sz="3000" b="1" dirty="0">
                <a:solidFill>
                  <a:prstClr val="black"/>
                </a:solidFill>
              </a:rPr>
              <a:t>kopance, ale Bůh je mocný,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i když jsem </a:t>
            </a:r>
            <a:r>
              <a:rPr lang="cs-CZ" sz="3000" b="1" dirty="0" smtClean="0">
                <a:solidFill>
                  <a:prstClr val="black"/>
                </a:solidFill>
              </a:rPr>
              <a:t>pro třeba </a:t>
            </a:r>
            <a:r>
              <a:rPr lang="cs-CZ" sz="3000" b="1" dirty="0">
                <a:solidFill>
                  <a:prstClr val="black"/>
                </a:solidFill>
              </a:rPr>
              <a:t>bez šance,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vím, že </a:t>
            </a:r>
            <a:r>
              <a:rPr lang="cs-CZ" sz="3000" b="1" dirty="0" smtClean="0">
                <a:solidFill>
                  <a:prstClr val="black"/>
                </a:solidFill>
              </a:rPr>
              <a:t>náš Bůh </a:t>
            </a:r>
            <a:r>
              <a:rPr lang="cs-CZ" sz="3000" b="1" dirty="0">
                <a:solidFill>
                  <a:prstClr val="black"/>
                </a:solidFill>
              </a:rPr>
              <a:t>je větší.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86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50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274</Words>
  <Application>Microsoft Office PowerPoint</Application>
  <PresentationFormat>Předvádění na obrazovce (4:3)</PresentationFormat>
  <Paragraphs>60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1_Motiv systému Office</vt:lpstr>
      <vt:lpstr>Bohatý</vt:lpstr>
      <vt:lpstr>Prezentace aplikace PowerPoint</vt:lpstr>
      <vt:lpstr>Prezentace aplikace PowerPoint</vt:lpstr>
      <vt:lpstr>Prezentace aplikace PowerPoint</vt:lpstr>
      <vt:lpstr>ODPOVĚZ NA OTÁZKY</vt:lpstr>
      <vt:lpstr>Hledej SLOVA, KTERÁ JSOU V TEXTU NAVÍC - VETŘELCE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2014-11-03T09:37:48Z</dcterms:created>
  <dcterms:modified xsi:type="dcterms:W3CDTF">2015-03-29T19:26:35Z</dcterms:modified>
</cp:coreProperties>
</file>