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2"/>
  </p:notesMasterIdLst>
  <p:sldIdLst>
    <p:sldId id="265" r:id="rId4"/>
    <p:sldId id="257" r:id="rId5"/>
    <p:sldId id="258" r:id="rId6"/>
    <p:sldId id="260" r:id="rId7"/>
    <p:sldId id="262" r:id="rId8"/>
    <p:sldId id="261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8E88A2-8FF1-417C-A012-1907FEDC62B0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34A5D9-AFCE-47C9-89C8-25585C72D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566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3CF86-5FFC-4C71-8542-C0078DCDEF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4B38F-AB7B-4E43-A487-4B0DFEB8B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645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3CF86-5FFC-4C71-8542-C0078DCDEF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4B38F-AB7B-4E43-A487-4B0DFEB8B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434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3CF86-5FFC-4C71-8542-C0078DCDEF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4B38F-AB7B-4E43-A487-4B0DFEB8B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4675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3CF86-5FFC-4C71-8542-C0078DCDEF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4B38F-AB7B-4E43-A487-4B0DFEB8B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353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3CF86-5FFC-4C71-8542-C0078DCDEF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4B38F-AB7B-4E43-A487-4B0DFEB8B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162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3CF86-5FFC-4C71-8542-C0078DCDEF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4B38F-AB7B-4E43-A487-4B0DFEB8B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5627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3CF86-5FFC-4C71-8542-C0078DCDEF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4B38F-AB7B-4E43-A487-4B0DFEB8B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928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3CF86-5FFC-4C71-8542-C0078DCDEF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4B38F-AB7B-4E43-A487-4B0DFEB8B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393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3CF86-5FFC-4C71-8542-C0078DCDEF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4B38F-AB7B-4E43-A487-4B0DFEB8B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271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3CF86-5FFC-4C71-8542-C0078DCDEF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4B38F-AB7B-4E43-A487-4B0DFEB8B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07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3CF86-5FFC-4C71-8542-C0078DCDEF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4B38F-AB7B-4E43-A487-4B0DFEB8B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26190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6604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36494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15339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9626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6755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4884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3822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0039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89639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2794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55611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45391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828469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56361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74244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23697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3637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663782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761973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77016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54050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4526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E3CF86-5FFC-4C71-8542-C0078DCDEF8E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4B38F-AB7B-4E43-A487-4B0DFEB8BB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431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704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4D62B-6C1D-4EDA-9CF3-2D8FFB1C82A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668C62-D849-4279-A3B6-D665071B53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694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2113646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oblast: Člověk a jeho svět)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Povídala 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3_12_PR_Povídala 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11.11.14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odpovídají na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otázky k textu.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0138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548680"/>
            <a:ext cx="5832648" cy="2188840"/>
          </a:xfrm>
          <a:solidFill>
            <a:srgbClr val="00B05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b="1" dirty="0" smtClean="0"/>
              <a:t>POVÍDALA </a:t>
            </a:r>
            <a:endParaRPr lang="cs-CZ" sz="9600" b="1" dirty="0"/>
          </a:p>
        </p:txBody>
      </p:sp>
      <p:pic>
        <p:nvPicPr>
          <p:cNvPr id="1026" name="Picture 2" descr="C:\Users\Ema\AppData\Local\Microsoft\Windows\Temporary Internet Files\Content.IE5\6OYDRTCC\MP9004015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9695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AppData\Local\Microsoft\Windows\Temporary Internet Files\Content.IE5\UGGZ0R6R\MP9004230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6" y="2996445"/>
            <a:ext cx="3889951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9161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332656"/>
            <a:ext cx="8856984" cy="6264696"/>
          </a:xfrm>
          <a:solidFill>
            <a:srgbClr val="00B050"/>
          </a:solidFill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cs-CZ" sz="4000" dirty="0" smtClean="0"/>
              <a:t>Povídala žabka žabce: „jestlipak znáš toho chlapce, co uhodil rosničku, až zlámala si nožičku?“</a:t>
            </a:r>
          </a:p>
          <a:p>
            <a:pPr marL="514350" indent="-514350">
              <a:buAutoNum type="arabicPeriod"/>
            </a:pPr>
            <a:r>
              <a:rPr lang="cs-CZ" sz="4000" b="1" dirty="0" smtClean="0"/>
              <a:t>„Jakpak bych ho nepoznala“, druhá žabka povídala, „</a:t>
            </a:r>
            <a:r>
              <a:rPr lang="cs-CZ" sz="4000" b="1" dirty="0" err="1" smtClean="0"/>
              <a:t>mravenečkům</a:t>
            </a:r>
            <a:r>
              <a:rPr lang="cs-CZ" sz="4000" b="1" dirty="0" smtClean="0"/>
              <a:t> rozbil dům a shodil hnízdo </a:t>
            </a:r>
            <a:r>
              <a:rPr lang="cs-CZ" sz="4000" b="1" dirty="0" err="1" smtClean="0"/>
              <a:t>vrabečkům</a:t>
            </a:r>
            <a:r>
              <a:rPr lang="cs-CZ" sz="4000" b="1" dirty="0" smtClean="0"/>
              <a:t>.“</a:t>
            </a:r>
          </a:p>
          <a:p>
            <a:pPr marL="514350" indent="-514350">
              <a:buAutoNum type="arabicPeriod"/>
            </a:pPr>
            <a:r>
              <a:rPr lang="cs-CZ" sz="4000" dirty="0" smtClean="0"/>
              <a:t>Podívej se, ty </a:t>
            </a:r>
            <a:r>
              <a:rPr lang="cs-CZ" sz="4000" dirty="0" err="1" smtClean="0"/>
              <a:t>ty</a:t>
            </a:r>
            <a:r>
              <a:rPr lang="cs-CZ" sz="4000" dirty="0" smtClean="0"/>
              <a:t> kluku, na to přece nemáš ruku, na to Bůh ti ruce dal, abys druhým pomáhal.</a:t>
            </a:r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385728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Otázky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5141168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800" dirty="0" smtClean="0">
                <a:solidFill>
                  <a:prstClr val="black"/>
                </a:solidFill>
              </a:rPr>
              <a:t>Co udělal </a:t>
            </a:r>
            <a:r>
              <a:rPr lang="cs-CZ" sz="4800" dirty="0" smtClean="0">
                <a:solidFill>
                  <a:prstClr val="black"/>
                </a:solidFill>
              </a:rPr>
              <a:t>chlapec </a:t>
            </a:r>
            <a:r>
              <a:rPr lang="cs-CZ" sz="4800" dirty="0" smtClean="0">
                <a:solidFill>
                  <a:prstClr val="black"/>
                </a:solidFill>
              </a:rPr>
              <a:t>rosničce</a:t>
            </a:r>
            <a:r>
              <a:rPr lang="cs-CZ" sz="4800" dirty="0" smtClean="0">
                <a:solidFill>
                  <a:prstClr val="black"/>
                </a:solidFill>
              </a:rPr>
              <a:t>?</a:t>
            </a:r>
          </a:p>
          <a:p>
            <a:pPr marL="0" lvl="0" indent="0">
              <a:buNone/>
            </a:pPr>
            <a:endParaRPr lang="cs-CZ" sz="48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800" b="1" dirty="0" smtClean="0">
                <a:solidFill>
                  <a:prstClr val="black"/>
                </a:solidFill>
              </a:rPr>
              <a:t>Kluk uhodil rosničku, až si zlámala nožičku.</a:t>
            </a:r>
          </a:p>
          <a:p>
            <a:pPr marL="0" lvl="0" indent="0">
              <a:buNone/>
            </a:pPr>
            <a:endParaRPr lang="cs-CZ" sz="4000" b="1" dirty="0">
              <a:solidFill>
                <a:prstClr val="black"/>
              </a:solidFill>
            </a:endParaRPr>
          </a:p>
          <a:p>
            <a:pPr marL="514350" lvl="0" indent="-514350">
              <a:buFont typeface="Arial" panose="020B0604020202020204" pitchFamily="34" charset="0"/>
              <a:buAutoNum type="arabicPeriod"/>
            </a:pPr>
            <a:endParaRPr lang="cs-CZ" sz="3700" dirty="0" smtClean="0">
              <a:solidFill>
                <a:prstClr val="black"/>
              </a:solidFill>
            </a:endParaRPr>
          </a:p>
          <a:p>
            <a:pPr marL="514350" lvl="0" indent="-514350">
              <a:buFont typeface="Arial" panose="020B0604020202020204" pitchFamily="34" charset="0"/>
              <a:buAutoNum type="arabicPeriod"/>
            </a:pPr>
            <a:endParaRPr lang="cs-CZ" sz="3700" dirty="0" smtClean="0">
              <a:solidFill>
                <a:prstClr val="black"/>
              </a:solidFill>
            </a:endParaRPr>
          </a:p>
          <a:p>
            <a:pPr marL="514350" lvl="0" indent="-514350">
              <a:buFont typeface="Arial" panose="020B0604020202020204" pitchFamily="34" charset="0"/>
              <a:buAutoNum type="arabicPeriod"/>
            </a:pPr>
            <a:endParaRPr lang="cs-CZ" sz="3700" dirty="0">
              <a:solidFill>
                <a:prstClr val="black"/>
              </a:solidFill>
            </a:endParaRPr>
          </a:p>
          <a:p>
            <a:pPr marL="514350" lvl="0" indent="-514350">
              <a:buFont typeface="Arial" panose="020B0604020202020204" pitchFamily="34" charset="0"/>
              <a:buAutoNum type="arabicPeriod"/>
            </a:pPr>
            <a:endParaRPr lang="cs-CZ" sz="3700" dirty="0" smtClean="0">
              <a:solidFill>
                <a:prstClr val="black"/>
              </a:solidFill>
            </a:endParaRPr>
          </a:p>
          <a:p>
            <a:pPr marL="514350" lvl="0" indent="-514350">
              <a:buFont typeface="Arial" panose="020B0604020202020204" pitchFamily="34" charset="0"/>
              <a:buAutoNum type="arabicPeriod"/>
            </a:pPr>
            <a:endParaRPr lang="cs-CZ" sz="3700" dirty="0" smtClean="0">
              <a:solidFill>
                <a:prstClr val="black"/>
              </a:solidFill>
            </a:endParaRPr>
          </a:p>
          <a:p>
            <a:pPr marL="514350" lvl="0" indent="-514350">
              <a:buFont typeface="Arial" panose="020B0604020202020204" pitchFamily="34" charset="0"/>
              <a:buAutoNum type="arabicPeriod"/>
            </a:pPr>
            <a:endParaRPr lang="cs-CZ" sz="3700" dirty="0">
              <a:solidFill>
                <a:prstClr val="black"/>
              </a:solidFill>
            </a:endParaRPr>
          </a:p>
          <a:p>
            <a:pPr marL="514350" lvl="0" indent="-514350">
              <a:buFont typeface="Arial" panose="020B0604020202020204" pitchFamily="34" charset="0"/>
              <a:buAutoNum type="arabicPeriod"/>
            </a:pPr>
            <a:endParaRPr lang="cs-CZ" sz="3700" dirty="0">
              <a:solidFill>
                <a:prstClr val="black"/>
              </a:solidFill>
            </a:endParaRPr>
          </a:p>
        </p:txBody>
      </p:sp>
      <p:pic>
        <p:nvPicPr>
          <p:cNvPr id="5123" name="Picture 3" descr="C:\Users\Ema\AppData\Local\Microsoft\Windows\Temporary Internet Files\Content.IE5\ZLSGG7ZE\MC9002152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79973"/>
            <a:ext cx="1673911" cy="1908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Ema\AppData\Local\Microsoft\Windows\Temporary Internet Files\Content.IE5\DDN7X588\MC9002331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8091" y="63847"/>
            <a:ext cx="1152128" cy="1607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698" y="4366057"/>
            <a:ext cx="3102453" cy="2052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7019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cs-CZ" sz="4400" i="1" dirty="0" smtClean="0">
                <a:solidFill>
                  <a:prstClr val="black"/>
                </a:solidFill>
              </a:rPr>
              <a:t> </a:t>
            </a:r>
            <a:r>
              <a:rPr lang="cs-CZ" sz="4400" i="1" dirty="0">
                <a:solidFill>
                  <a:prstClr val="black"/>
                </a:solidFill>
              </a:rPr>
              <a:t>Na co ti dal ruce Bůh?</a:t>
            </a:r>
          </a:p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Bůh ti dal ruce na to, abys druhým pomáhal.</a:t>
            </a:r>
          </a:p>
          <a:p>
            <a:endParaRPr lang="cs-CZ" sz="3600" dirty="0"/>
          </a:p>
        </p:txBody>
      </p:sp>
      <p:pic>
        <p:nvPicPr>
          <p:cNvPr id="3074" name="Picture 2" descr="C:\Users\Ema\AppData\Local\Microsoft\Windows\Temporary Internet Files\Content.IE5\WJ65NQTH\MC90042836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212976"/>
            <a:ext cx="2400556" cy="3032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2116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sz="3400" b="1" dirty="0" smtClean="0">
                <a:solidFill>
                  <a:prstClr val="black"/>
                </a:solidFill>
              </a:rPr>
              <a:t> </a:t>
            </a:r>
            <a:r>
              <a:rPr lang="cs-CZ" sz="4400" dirty="0">
                <a:solidFill>
                  <a:prstClr val="black"/>
                </a:solidFill>
              </a:rPr>
              <a:t>Jaká všechna zvířata vystupují v písni</a:t>
            </a:r>
            <a:r>
              <a:rPr lang="cs-CZ" sz="4400" dirty="0" smtClean="0">
                <a:solidFill>
                  <a:prstClr val="black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4000" b="1" dirty="0">
                <a:solidFill>
                  <a:prstClr val="black"/>
                </a:solidFill>
              </a:rPr>
              <a:t>V písni jsou žabky, </a:t>
            </a:r>
            <a:r>
              <a:rPr lang="cs-CZ" sz="4000" b="1" dirty="0" err="1">
                <a:solidFill>
                  <a:prstClr val="black"/>
                </a:solidFill>
              </a:rPr>
              <a:t>mravenečci</a:t>
            </a:r>
            <a:r>
              <a:rPr lang="cs-CZ" sz="4000" b="1" dirty="0">
                <a:solidFill>
                  <a:prstClr val="black"/>
                </a:solidFill>
              </a:rPr>
              <a:t>, vrabci, rosnička. </a:t>
            </a:r>
          </a:p>
          <a:p>
            <a:pPr marL="0" lvl="0" indent="0">
              <a:buNone/>
            </a:pPr>
            <a:endParaRPr lang="cs-CZ" sz="3600" dirty="0">
              <a:solidFill>
                <a:prstClr val="black"/>
              </a:solidFill>
            </a:endParaRPr>
          </a:p>
          <a:p>
            <a:pPr marL="514350" lvl="0" indent="-514350">
              <a:buFont typeface="Arial" panose="020B0604020202020204" pitchFamily="34" charset="0"/>
              <a:buAutoNum type="arabicPeriod"/>
            </a:pPr>
            <a:endParaRPr lang="cs-CZ" sz="4400" b="1" dirty="0">
              <a:solidFill>
                <a:prstClr val="black"/>
              </a:solidFill>
            </a:endParaRPr>
          </a:p>
        </p:txBody>
      </p:sp>
      <p:pic>
        <p:nvPicPr>
          <p:cNvPr id="4098" name="Picture 2" descr="C:\Users\Ema\AppData\Local\Microsoft\Windows\Temporary Internet Files\Content.IE5\Q9P1SBI1\MC9003478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2286" y="4365104"/>
            <a:ext cx="252369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1949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Využij správně své ruce!</a:t>
            </a:r>
            <a:endParaRPr lang="cs-CZ" b="1" dirty="0"/>
          </a:p>
        </p:txBody>
      </p:sp>
      <p:pic>
        <p:nvPicPr>
          <p:cNvPr id="6146" name="Picture 2" descr="C:\Users\Ema\AppData\Local\Microsoft\Windows\Temporary Internet Files\Content.IE5\YQ9JGPH9\MC9002331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9351" y="1196752"/>
            <a:ext cx="3085297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Ema\AppData\Local\Microsoft\Windows\Temporary Internet Files\Content.IE5\UGGZ0R6R\MC90044157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41784"/>
            <a:ext cx="3237234" cy="2522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3969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</a:t>
            </a:r>
            <a:r>
              <a:rPr lang="cs-CZ" sz="2700" dirty="0" smtClean="0">
                <a:solidFill>
                  <a:srgbClr val="4E3B30"/>
                </a:solidFill>
                <a:latin typeface="Franklin Gothic Book"/>
              </a:rPr>
              <a:t>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 smtClean="0">
                <a:solidFill>
                  <a:srgbClr val="4E3B30"/>
                </a:solidFill>
                <a:latin typeface="Franklin Gothic Book"/>
              </a:rPr>
              <a:t>Chlouba, P. Zpíváme si písničku 2. Vydala ROSA, Praha. 1996.</a:t>
            </a:r>
            <a:endParaRPr lang="cs-CZ" sz="2700" dirty="0">
              <a:solidFill>
                <a:srgbClr val="4E3B30"/>
              </a:solidFill>
              <a:latin typeface="Franklin Gothic Book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5709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233</Words>
  <Application>Microsoft Office PowerPoint</Application>
  <PresentationFormat>Předvádění na obrazovce (4:3)</PresentationFormat>
  <Paragraphs>49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systému Office</vt:lpstr>
      <vt:lpstr>1_Motiv systému Office</vt:lpstr>
      <vt:lpstr>2_Motiv systému Office</vt:lpstr>
      <vt:lpstr>Prezentace aplikace PowerPoint</vt:lpstr>
      <vt:lpstr>Prezentace aplikace PowerPoint</vt:lpstr>
      <vt:lpstr>Prezentace aplikace PowerPoint</vt:lpstr>
      <vt:lpstr>Otázky</vt:lpstr>
      <vt:lpstr>?</vt:lpstr>
      <vt:lpstr>?</vt:lpstr>
      <vt:lpstr>Využij správně své ruce!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14</cp:revision>
  <dcterms:created xsi:type="dcterms:W3CDTF">2014-11-11T19:29:54Z</dcterms:created>
  <dcterms:modified xsi:type="dcterms:W3CDTF">2015-03-29T19:54:22Z</dcterms:modified>
</cp:coreProperties>
</file>