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7" r:id="rId3"/>
    <p:sldId id="258" r:id="rId4"/>
    <p:sldId id="259" r:id="rId5"/>
    <p:sldId id="262" r:id="rId6"/>
    <p:sldId id="265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69FBA9-96AA-4E50-9F19-1E7463B5A945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583530-A163-46A9-8CF2-DFA39FE23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490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329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545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867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691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219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956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071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6781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787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167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863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48EDB6-C288-4359-BA7E-284CD88D60D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523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3454107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jeho svět)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Dveře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3_13_PR_Dveře 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19.11.14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odpovídají na otázky, doplňují do textu chybějící slova, rozebírají druhy nálad.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55911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Ema\AppData\Local\Microsoft\Windows\Temporary Internet Files\Content.IE5\TP26XMVT\MC9003101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15691"/>
            <a:ext cx="4608512" cy="668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3800" dirty="0" smtClean="0"/>
              <a:t>Dveře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val="1414047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Ema\AppData\Local\Microsoft\Windows\Temporary Internet Files\Content.IE5\6OYDRTCC\MP9004392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6048672" cy="659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4360" y="116632"/>
            <a:ext cx="5698976" cy="67413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500" b="1" dirty="0" smtClean="0"/>
              <a:t>1.</a:t>
            </a:r>
            <a:r>
              <a:rPr lang="cs-CZ" sz="3500" dirty="0" smtClean="0"/>
              <a:t> Ježíš za dveřmi stojí, čeká, až ho </a:t>
            </a:r>
            <a:r>
              <a:rPr lang="cs-CZ" sz="3500" dirty="0" err="1" smtClean="0"/>
              <a:t>pozvem</a:t>
            </a:r>
            <a:r>
              <a:rPr lang="cs-CZ" sz="3500" dirty="0" smtClean="0"/>
              <a:t> dál.</a:t>
            </a:r>
          </a:p>
          <a:p>
            <a:pPr marL="0" indent="0">
              <a:buNone/>
            </a:pPr>
            <a:r>
              <a:rPr lang="cs-CZ" sz="3500" dirty="0"/>
              <a:t>	</a:t>
            </a:r>
            <a:r>
              <a:rPr lang="cs-CZ" sz="3500" dirty="0" smtClean="0"/>
              <a:t>Potom nám rány zhojí, radost bude, zmizí žal.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2. Pojďme, okna i dveře otevřeme dokořán.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Jako sluneční záře do srdce nám vejde Pán.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500" b="1" dirty="0" smtClean="0"/>
              <a:t>3.</a:t>
            </a:r>
            <a:r>
              <a:rPr lang="cs-CZ" sz="3500" dirty="0" smtClean="0"/>
              <a:t> Pane, dej nám dost síly, náladu mít sváteční.</a:t>
            </a:r>
          </a:p>
          <a:p>
            <a:pPr marL="0" indent="0">
              <a:buNone/>
            </a:pPr>
            <a:r>
              <a:rPr lang="cs-CZ" sz="3500" dirty="0"/>
              <a:t>	</a:t>
            </a:r>
            <a:r>
              <a:rPr lang="cs-CZ" sz="3500" dirty="0" smtClean="0"/>
              <a:t>Radost </a:t>
            </a:r>
            <a:r>
              <a:rPr lang="cs-CZ" sz="3500" dirty="0" err="1" smtClean="0"/>
              <a:t>chcem</a:t>
            </a:r>
            <a:r>
              <a:rPr lang="cs-CZ" sz="3500" dirty="0" smtClean="0"/>
              <a:t> v každé chvíli, </a:t>
            </a:r>
          </a:p>
          <a:p>
            <a:pPr marL="0" indent="0">
              <a:buNone/>
            </a:pPr>
            <a:r>
              <a:rPr lang="cs-CZ" sz="3500" dirty="0"/>
              <a:t>	</a:t>
            </a:r>
            <a:r>
              <a:rPr lang="cs-CZ" sz="3500" dirty="0" smtClean="0"/>
              <a:t>ráno i v čas večerní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372200" y="476672"/>
            <a:ext cx="2520280" cy="61206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3200" dirty="0" err="1">
                <a:solidFill>
                  <a:prstClr val="black"/>
                </a:solidFill>
              </a:rPr>
              <a:t>Ref</a:t>
            </a:r>
            <a:r>
              <a:rPr lang="cs-CZ" sz="3200" dirty="0">
                <a:solidFill>
                  <a:prstClr val="black"/>
                </a:solidFill>
              </a:rPr>
              <a:t>. </a:t>
            </a:r>
            <a:r>
              <a:rPr lang="cs-CZ" sz="3200" b="1" dirty="0">
                <a:solidFill>
                  <a:prstClr val="black"/>
                </a:solidFill>
              </a:rPr>
              <a:t>Přicházíš, Pane, přicházíš, </a:t>
            </a:r>
            <a:r>
              <a:rPr lang="cs-CZ" sz="3200" dirty="0">
                <a:solidFill>
                  <a:prstClr val="black"/>
                </a:solidFill>
              </a:rPr>
              <a:t>radost v srdci mám.</a:t>
            </a:r>
          </a:p>
          <a:p>
            <a:pPr lvl="0">
              <a:spcBef>
                <a:spcPct val="20000"/>
              </a:spcBef>
            </a:pPr>
            <a:r>
              <a:rPr lang="cs-CZ" sz="3200" b="1" dirty="0" smtClean="0">
                <a:solidFill>
                  <a:prstClr val="black"/>
                </a:solidFill>
              </a:rPr>
              <a:t>Přicházíš, Pane, přicházíš,</a:t>
            </a:r>
          </a:p>
          <a:p>
            <a:pPr lvl="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svůj </a:t>
            </a:r>
            <a:r>
              <a:rPr lang="cs-CZ" sz="3200" dirty="0">
                <a:solidFill>
                  <a:prstClr val="black"/>
                </a:solidFill>
              </a:rPr>
              <a:t>pokoj daruj nám.</a:t>
            </a:r>
          </a:p>
        </p:txBody>
      </p:sp>
    </p:spTree>
    <p:extLst>
      <p:ext uri="{BB962C8B-B14F-4D97-AF65-F5344CB8AC3E}">
        <p14:creationId xmlns:p14="http://schemas.microsoft.com/office/powerpoint/2010/main" val="9476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96552" y="116632"/>
            <a:ext cx="7524328" cy="1080120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b="1" dirty="0" smtClean="0"/>
              <a:t>Odpovídej na dané otázky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410944" cy="4525963"/>
          </a:xfrm>
        </p:spPr>
        <p:txBody>
          <a:bodyPr>
            <a:normAutofit/>
          </a:bodyPr>
          <a:lstStyle/>
          <a:p>
            <a:r>
              <a:rPr lang="cs-CZ" sz="4400" b="1" dirty="0">
                <a:solidFill>
                  <a:srgbClr val="FF0000"/>
                </a:solidFill>
              </a:rPr>
              <a:t>Kdo stojí za dveřmi</a:t>
            </a:r>
            <a:r>
              <a:rPr lang="cs-CZ" sz="4400" b="1" dirty="0" smtClean="0">
                <a:solidFill>
                  <a:srgbClr val="FF0000"/>
                </a:solidFill>
              </a:rPr>
              <a:t>?</a:t>
            </a:r>
          </a:p>
          <a:p>
            <a:endParaRPr lang="cs-CZ" sz="4400" b="1" dirty="0">
              <a:solidFill>
                <a:srgbClr val="FF0000"/>
              </a:solidFill>
            </a:endParaRPr>
          </a:p>
          <a:p>
            <a:r>
              <a:rPr lang="cs-CZ" sz="4400" b="1" dirty="0" smtClean="0">
                <a:solidFill>
                  <a:srgbClr val="FF0000"/>
                </a:solidFill>
              </a:rPr>
              <a:t>Co máme v srdci?</a:t>
            </a:r>
            <a:endParaRPr lang="cs-CZ" sz="4400" b="1" dirty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3074" name="Picture 2" descr="C:\Users\Ema\AppData\Local\Microsoft\Windows\Temporary Internet Files\Content.IE5\QJXWUCBX\MC9004419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75826"/>
            <a:ext cx="2527120" cy="2217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054123" y="2492896"/>
            <a:ext cx="4089877" cy="367240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Co máme otevřít dokořán?</a:t>
            </a:r>
            <a:endParaRPr lang="cs-CZ" sz="4400" dirty="0" smtClean="0"/>
          </a:p>
        </p:txBody>
      </p:sp>
    </p:spTree>
    <p:extLst>
      <p:ext uri="{BB962C8B-B14F-4D97-AF65-F5344CB8AC3E}">
        <p14:creationId xmlns:p14="http://schemas.microsoft.com/office/powerpoint/2010/main" val="3047172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Doplň do textu chybějící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86731"/>
            <a:ext cx="4330824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Ježíš za </a:t>
            </a:r>
            <a:r>
              <a:rPr lang="cs-CZ" sz="4400" b="1" dirty="0" smtClean="0">
                <a:solidFill>
                  <a:prstClr val="black"/>
                </a:solidFill>
              </a:rPr>
              <a:t>_____ </a:t>
            </a:r>
            <a:r>
              <a:rPr lang="cs-CZ" sz="4400" b="1" dirty="0">
                <a:solidFill>
                  <a:prstClr val="black"/>
                </a:solidFill>
              </a:rPr>
              <a:t>stojí, </a:t>
            </a:r>
            <a:r>
              <a:rPr lang="cs-CZ" sz="4400" b="1" dirty="0" smtClean="0">
                <a:solidFill>
                  <a:prstClr val="black"/>
                </a:solidFill>
              </a:rPr>
              <a:t>____, </a:t>
            </a:r>
            <a:r>
              <a:rPr lang="cs-CZ" sz="4400" b="1" dirty="0">
                <a:solidFill>
                  <a:prstClr val="black"/>
                </a:solidFill>
              </a:rPr>
              <a:t>až ho </a:t>
            </a:r>
            <a:r>
              <a:rPr lang="cs-CZ" sz="4400" b="1" dirty="0" err="1">
                <a:solidFill>
                  <a:prstClr val="black"/>
                </a:solidFill>
              </a:rPr>
              <a:t>pozvem</a:t>
            </a:r>
            <a:r>
              <a:rPr lang="cs-CZ" sz="4400" b="1" dirty="0">
                <a:solidFill>
                  <a:prstClr val="black"/>
                </a:solidFill>
              </a:rPr>
              <a:t> </a:t>
            </a:r>
            <a:r>
              <a:rPr lang="cs-CZ" sz="4400" b="1" dirty="0" smtClean="0">
                <a:solidFill>
                  <a:prstClr val="black"/>
                </a:solidFill>
              </a:rPr>
              <a:t>____.</a:t>
            </a:r>
            <a:endParaRPr lang="cs-CZ" sz="44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	Potom nám </a:t>
            </a:r>
            <a:r>
              <a:rPr lang="cs-CZ" sz="4400" b="1" dirty="0" smtClean="0">
                <a:solidFill>
                  <a:prstClr val="black"/>
                </a:solidFill>
              </a:rPr>
              <a:t>___ </a:t>
            </a:r>
            <a:r>
              <a:rPr lang="cs-CZ" sz="4400" b="1" dirty="0">
                <a:solidFill>
                  <a:prstClr val="black"/>
                </a:solidFill>
              </a:rPr>
              <a:t>zhojí, </a:t>
            </a:r>
            <a:r>
              <a:rPr lang="cs-CZ" sz="4400" b="1" dirty="0" smtClean="0">
                <a:solidFill>
                  <a:prstClr val="black"/>
                </a:solidFill>
              </a:rPr>
              <a:t>_____ </a:t>
            </a:r>
            <a:r>
              <a:rPr lang="cs-CZ" sz="4400" b="1" dirty="0">
                <a:solidFill>
                  <a:prstClr val="black"/>
                </a:solidFill>
              </a:rPr>
              <a:t>bude, </a:t>
            </a:r>
            <a:r>
              <a:rPr lang="cs-CZ" sz="4400" b="1" dirty="0" smtClean="0">
                <a:solidFill>
                  <a:prstClr val="black"/>
                </a:solidFill>
              </a:rPr>
              <a:t>_____ </a:t>
            </a:r>
            <a:r>
              <a:rPr lang="cs-CZ" sz="4400" b="1" dirty="0">
                <a:solidFill>
                  <a:prstClr val="black"/>
                </a:solidFill>
              </a:rPr>
              <a:t>žal.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392230" y="1269438"/>
            <a:ext cx="3816424" cy="518389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3200" dirty="0" err="1">
                <a:solidFill>
                  <a:prstClr val="black"/>
                </a:solidFill>
              </a:rPr>
              <a:t>Ref</a:t>
            </a:r>
            <a:r>
              <a:rPr lang="cs-CZ" sz="3200" dirty="0">
                <a:solidFill>
                  <a:prstClr val="black"/>
                </a:solidFill>
              </a:rPr>
              <a:t>. </a:t>
            </a:r>
            <a:r>
              <a:rPr lang="cs-CZ" sz="3600" b="1" dirty="0">
                <a:solidFill>
                  <a:prstClr val="black"/>
                </a:solidFill>
              </a:rPr>
              <a:t>Přicházíš, Pane, </a:t>
            </a:r>
            <a:r>
              <a:rPr lang="cs-CZ" sz="3600" b="1" dirty="0" smtClean="0">
                <a:solidFill>
                  <a:prstClr val="black"/>
                </a:solidFill>
              </a:rPr>
              <a:t>_____, </a:t>
            </a:r>
            <a:r>
              <a:rPr lang="cs-CZ" sz="3600" dirty="0">
                <a:solidFill>
                  <a:prstClr val="black"/>
                </a:solidFill>
              </a:rPr>
              <a:t>radost v </a:t>
            </a:r>
            <a:r>
              <a:rPr lang="cs-CZ" sz="3600" dirty="0" smtClean="0">
                <a:solidFill>
                  <a:prstClr val="black"/>
                </a:solidFill>
              </a:rPr>
              <a:t>____ </a:t>
            </a:r>
            <a:r>
              <a:rPr lang="cs-CZ" sz="3600" dirty="0">
                <a:solidFill>
                  <a:prstClr val="black"/>
                </a:solidFill>
              </a:rPr>
              <a:t>mám.</a:t>
            </a:r>
          </a:p>
          <a:p>
            <a:pPr lvl="0">
              <a:spcBef>
                <a:spcPct val="20000"/>
              </a:spcBef>
            </a:pPr>
            <a:r>
              <a:rPr lang="cs-CZ" sz="3600" b="1" dirty="0">
                <a:solidFill>
                  <a:prstClr val="black"/>
                </a:solidFill>
              </a:rPr>
              <a:t>Přicházíš, </a:t>
            </a:r>
            <a:r>
              <a:rPr lang="cs-CZ" sz="3600" b="1" dirty="0" smtClean="0">
                <a:solidFill>
                  <a:prstClr val="black"/>
                </a:solidFill>
              </a:rPr>
              <a:t>____, </a:t>
            </a:r>
            <a:r>
              <a:rPr lang="cs-CZ" sz="3600" b="1" dirty="0">
                <a:solidFill>
                  <a:prstClr val="black"/>
                </a:solidFill>
              </a:rPr>
              <a:t>přicházíš,</a:t>
            </a:r>
          </a:p>
          <a:p>
            <a:pPr lvl="0">
              <a:spcBef>
                <a:spcPct val="20000"/>
              </a:spcBef>
            </a:pPr>
            <a:r>
              <a:rPr lang="cs-CZ" sz="3600" dirty="0">
                <a:solidFill>
                  <a:prstClr val="black"/>
                </a:solidFill>
              </a:rPr>
              <a:t>svůj </a:t>
            </a:r>
            <a:r>
              <a:rPr lang="cs-CZ" sz="3600" dirty="0" smtClean="0">
                <a:solidFill>
                  <a:prstClr val="black"/>
                </a:solidFill>
              </a:rPr>
              <a:t>____daruj </a:t>
            </a:r>
            <a:r>
              <a:rPr lang="cs-CZ" sz="3600" dirty="0">
                <a:solidFill>
                  <a:prstClr val="black"/>
                </a:solidFill>
              </a:rPr>
              <a:t>nám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9814" y="3789040"/>
            <a:ext cx="1656184" cy="2441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8416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149480" cy="1359024"/>
          </a:xfrm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dirty="0" smtClean="0"/>
              <a:t>Jakou míváš náladu?</a:t>
            </a:r>
            <a:br>
              <a:rPr lang="cs-CZ" dirty="0" smtClean="0"/>
            </a:br>
            <a:r>
              <a:rPr lang="cs-CZ" dirty="0" smtClean="0"/>
              <a:t>Vyber.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106688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veselou</a:t>
            </a:r>
          </a:p>
          <a:p>
            <a:r>
              <a:rPr lang="cs-CZ" b="1" dirty="0" smtClean="0"/>
              <a:t>smutnou</a:t>
            </a:r>
          </a:p>
          <a:p>
            <a:r>
              <a:rPr lang="cs-CZ" b="1" dirty="0" smtClean="0"/>
              <a:t>plačtivou</a:t>
            </a:r>
          </a:p>
          <a:p>
            <a:r>
              <a:rPr lang="cs-CZ" b="1" dirty="0" smtClean="0"/>
              <a:t>legrační</a:t>
            </a:r>
          </a:p>
          <a:p>
            <a:r>
              <a:rPr lang="cs-CZ" b="1" dirty="0" smtClean="0"/>
              <a:t>hravou</a:t>
            </a:r>
          </a:p>
          <a:p>
            <a:r>
              <a:rPr lang="cs-CZ" b="1" dirty="0" smtClean="0"/>
              <a:t>uběhanou</a:t>
            </a:r>
          </a:p>
          <a:p>
            <a:r>
              <a:rPr lang="cs-CZ" b="1" dirty="0" smtClean="0"/>
              <a:t>sváteční</a:t>
            </a:r>
          </a:p>
          <a:p>
            <a:r>
              <a:rPr lang="cs-CZ" b="1" dirty="0" smtClean="0"/>
              <a:t>humornou</a:t>
            </a:r>
          </a:p>
          <a:p>
            <a:endParaRPr lang="cs-CZ" b="1" dirty="0"/>
          </a:p>
        </p:txBody>
      </p:sp>
      <p:sp>
        <p:nvSpPr>
          <p:cNvPr id="4" name="Ovál 3"/>
          <p:cNvSpPr/>
          <p:nvPr/>
        </p:nvSpPr>
        <p:spPr>
          <a:xfrm>
            <a:off x="5220072" y="1700808"/>
            <a:ext cx="3744416" cy="43924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O jaké náladě se píše v textu?</a:t>
            </a:r>
            <a:endParaRPr lang="cs-CZ" sz="5400" dirty="0"/>
          </a:p>
        </p:txBody>
      </p:sp>
      <p:sp>
        <p:nvSpPr>
          <p:cNvPr id="5" name="Zaoblený obdélník 4"/>
          <p:cNvSpPr/>
          <p:nvPr/>
        </p:nvSpPr>
        <p:spPr>
          <a:xfrm>
            <a:off x="3131840" y="3897052"/>
            <a:ext cx="1872208" cy="2628292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SVÁTEČNÍ NÁLADA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12610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Výborně, otevři dveře!</a:t>
            </a:r>
            <a:endParaRPr lang="cs-CZ" sz="6000" b="1" dirty="0"/>
          </a:p>
        </p:txBody>
      </p:sp>
      <p:pic>
        <p:nvPicPr>
          <p:cNvPr id="4098" name="Picture 2" descr="C:\Users\Ema\AppData\Local\Microsoft\Windows\Temporary Internet Files\Content.IE5\MMQ5EJA9\MC90005659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421261"/>
            <a:ext cx="2880320" cy="4246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339752" y="5949280"/>
            <a:ext cx="5472608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Komu máš otevřít dveře?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06742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</a:t>
            </a:r>
            <a:r>
              <a:rPr lang="cs-CZ" sz="2700" dirty="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 smtClean="0">
                <a:solidFill>
                  <a:srgbClr val="4E3B30"/>
                </a:solidFill>
                <a:latin typeface="Franklin Gothic Book"/>
              </a:rPr>
              <a:t>Chlouba, P. Zpíváme si písničku 2. Vydala ROSA, Praha. 1996.</a:t>
            </a:r>
            <a:endParaRPr lang="cs-CZ" sz="2700" dirty="0">
              <a:solidFill>
                <a:srgbClr val="4E3B30"/>
              </a:solidFill>
              <a:latin typeface="Franklin Gothic Book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199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245</Words>
  <Application>Microsoft Office PowerPoint</Application>
  <PresentationFormat>Předvádění na obrazovce (4:3)</PresentationFormat>
  <Paragraphs>66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Odpovídej na dané otázky</vt:lpstr>
      <vt:lpstr>Doplň do textu chybějící slova</vt:lpstr>
      <vt:lpstr>Jakou míváš náladu? Vyber.</vt:lpstr>
      <vt:lpstr>Výborně, otevři dveře!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11</cp:revision>
  <dcterms:created xsi:type="dcterms:W3CDTF">2014-11-18T20:12:29Z</dcterms:created>
  <dcterms:modified xsi:type="dcterms:W3CDTF">2015-03-29T20:25:19Z</dcterms:modified>
</cp:coreProperties>
</file>