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  <p:sldMasterId id="2147483756" r:id="rId3"/>
  </p:sldMasterIdLst>
  <p:notesMasterIdLst>
    <p:notesMasterId r:id="rId12"/>
  </p:notesMasterIdLst>
  <p:sldIdLst>
    <p:sldId id="267" r:id="rId4"/>
    <p:sldId id="257" r:id="rId5"/>
    <p:sldId id="258" r:id="rId6"/>
    <p:sldId id="259" r:id="rId7"/>
    <p:sldId id="260" r:id="rId8"/>
    <p:sldId id="261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6A96C9-3768-4AC1-9CEC-F62EEA25F679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F8DB42-3C61-4B85-A322-593A0C86B5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3671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9182EEB-B6E4-4F1B-8C08-A3C80D15D7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6CD5047-B727-4D99-90CD-59887CD911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182EEB-B6E4-4F1B-8C08-A3C80D15D7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CD5047-B727-4D99-90CD-59887CD911F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182EEB-B6E4-4F1B-8C08-A3C80D15D7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CD5047-B727-4D99-90CD-59887CD911F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182EEB-B6E4-4F1B-8C08-A3C80D15D7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CD5047-B727-4D99-90CD-59887CD911F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182EEB-B6E4-4F1B-8C08-A3C80D15D7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CD5047-B727-4D99-90CD-59887CD911F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182EEB-B6E4-4F1B-8C08-A3C80D15D7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CD5047-B727-4D99-90CD-59887CD911F6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182EEB-B6E4-4F1B-8C08-A3C80D15D7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CD5047-B727-4D99-90CD-59887CD911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9182EEB-B6E4-4F1B-8C08-A3C80D15D7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CD5047-B727-4D99-90CD-59887CD911F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9182EEB-B6E4-4F1B-8C08-A3C80D15D7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6CD5047-B727-4D99-90CD-59887CD911F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182EEB-B6E4-4F1B-8C08-A3C80D15D7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CD5047-B727-4D99-90CD-59887CD911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182EEB-B6E4-4F1B-8C08-A3C80D15D7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CD5047-B727-4D99-90CD-59887CD911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9841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24919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84778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12275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72769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01750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99490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56627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21170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54672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83225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949581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34570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5615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420641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117409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456953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752600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76789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63387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650835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6759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9182EEB-B6E4-4F1B-8C08-A3C80D15D7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6CD5047-B727-4D99-90CD-59887CD911F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6540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48EDB6-C288-4359-BA7E-284CD88D60D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D6CD9A-EA64-4837-82AD-B54EAE56C39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447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074376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(vzdělávací oblast: Člověk a jeho svět)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Svatý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3_15_PR_Svatý 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30.11.14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odpovídají na otázky,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určují význam slov.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07987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4546848" cy="2188840"/>
          </a:xfrm>
        </p:spPr>
        <p:txBody>
          <a:bodyPr>
            <a:normAutofit/>
          </a:bodyPr>
          <a:lstStyle/>
          <a:p>
            <a:r>
              <a:rPr lang="cs-CZ" sz="11500" dirty="0" smtClean="0"/>
              <a:t>Svatý</a:t>
            </a:r>
            <a:endParaRPr lang="cs-CZ" sz="11500" dirty="0"/>
          </a:p>
        </p:txBody>
      </p:sp>
    </p:spTree>
    <p:extLst>
      <p:ext uri="{BB962C8B-B14F-4D97-AF65-F5344CB8AC3E}">
        <p14:creationId xmlns:p14="http://schemas.microsoft.com/office/powerpoint/2010/main" val="1892915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760640"/>
          </a:xfrm>
        </p:spPr>
        <p:txBody>
          <a:bodyPr>
            <a:normAutofit fontScale="92500"/>
          </a:bodyPr>
          <a:lstStyle/>
          <a:p>
            <a:r>
              <a:rPr lang="cs-CZ" sz="4000" b="1" dirty="0" smtClean="0"/>
              <a:t>Svatý, svatý, třikrát svatý zástupů všech Pán.</a:t>
            </a:r>
          </a:p>
          <a:p>
            <a:endParaRPr lang="cs-CZ" sz="4000" b="1" dirty="0"/>
          </a:p>
          <a:p>
            <a:r>
              <a:rPr lang="cs-CZ" sz="4000" b="1" dirty="0" err="1" smtClean="0"/>
              <a:t>Hosana</a:t>
            </a:r>
            <a:r>
              <a:rPr lang="cs-CZ" sz="4000" b="1" dirty="0" smtClean="0"/>
              <a:t> chóry znějí, andělé chválu pějí: zástupů všech Pán. </a:t>
            </a:r>
            <a:endParaRPr lang="cs-CZ" sz="4000" b="1" dirty="0"/>
          </a:p>
          <a:p>
            <a:r>
              <a:rPr lang="cs-CZ" sz="4000" b="1" dirty="0" err="1" smtClean="0"/>
              <a:t>Hosana</a:t>
            </a:r>
            <a:r>
              <a:rPr lang="cs-CZ" sz="4000" b="1" dirty="0" smtClean="0"/>
              <a:t>.</a:t>
            </a:r>
          </a:p>
          <a:p>
            <a:r>
              <a:rPr lang="cs-CZ" sz="4000" b="1" dirty="0" smtClean="0"/>
              <a:t>Vchází ve jménu Páně, na věky požehnán je zástupů všech Pán.</a:t>
            </a:r>
          </a:p>
        </p:txBody>
      </p:sp>
    </p:spTree>
    <p:extLst>
      <p:ext uri="{BB962C8B-B14F-4D97-AF65-F5344CB8AC3E}">
        <p14:creationId xmlns:p14="http://schemas.microsoft.com/office/powerpoint/2010/main" val="158345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6523476" cy="5256584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Kdo v textu vystupuje? Vyjmenuj hlavní postavy.</a:t>
            </a:r>
          </a:p>
          <a:p>
            <a:pPr marL="109728" indent="0">
              <a:buNone/>
            </a:pPr>
            <a:endParaRPr lang="cs-CZ" sz="3600" b="1" dirty="0" smtClean="0"/>
          </a:p>
          <a:p>
            <a:r>
              <a:rPr lang="cs-CZ" sz="3600" dirty="0" err="1" smtClean="0"/>
              <a:t>Hosana</a:t>
            </a:r>
            <a:r>
              <a:rPr lang="cs-CZ" sz="3600" dirty="0" smtClean="0"/>
              <a:t> chóry znějí, andělé chválu pějí: zástupů všech Pán. </a:t>
            </a:r>
          </a:p>
          <a:p>
            <a:r>
              <a:rPr lang="cs-CZ" sz="3600" b="1" dirty="0" smtClean="0"/>
              <a:t>Najdi v předešlém textu dvě slova, která se rýmují.</a:t>
            </a:r>
            <a:endParaRPr lang="cs-CZ" sz="3600" b="1" dirty="0" smtClean="0"/>
          </a:p>
          <a:p>
            <a:endParaRPr lang="cs-CZ" sz="36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876256" y="1556792"/>
            <a:ext cx="2088232" cy="1584176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Pán, andělé zástupy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7164288" y="4509120"/>
            <a:ext cx="1800200" cy="1224136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znějí</a:t>
            </a:r>
          </a:p>
          <a:p>
            <a:pPr algn="ctr"/>
            <a:r>
              <a:rPr lang="cs-CZ" sz="3200" dirty="0" smtClean="0"/>
              <a:t>pějí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67950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/>
              <a:t>chóry</a:t>
            </a:r>
            <a:r>
              <a:rPr lang="cs-CZ" sz="4400" b="1" dirty="0" smtClean="0"/>
              <a:t> znějí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sz="4400" b="1" dirty="0" smtClean="0"/>
          </a:p>
          <a:p>
            <a:r>
              <a:rPr lang="cs-CZ" sz="4400" b="1" dirty="0" smtClean="0"/>
              <a:t>andělé chválu </a:t>
            </a:r>
            <a:r>
              <a:rPr lang="cs-CZ" sz="4400" b="1" u="sng" dirty="0" smtClean="0"/>
              <a:t>pějí</a:t>
            </a:r>
            <a:r>
              <a:rPr lang="cs-CZ" sz="4400" b="1" dirty="0" smtClean="0"/>
              <a:t> – </a:t>
            </a:r>
            <a:r>
              <a:rPr lang="cs-CZ" sz="4400" i="1" dirty="0" smtClean="0"/>
              <a:t>pějme píseň dokola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Vyber správný význam slov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95536" y="2276872"/>
            <a:ext cx="3744416" cy="1008112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znějí zvuky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4572000" y="2276872"/>
            <a:ext cx="3384376" cy="1080120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znějí písně</a:t>
            </a:r>
            <a:endParaRPr lang="cs-CZ" sz="3200" dirty="0"/>
          </a:p>
        </p:txBody>
      </p:sp>
      <p:sp>
        <p:nvSpPr>
          <p:cNvPr id="6" name="Ovál 5"/>
          <p:cNvSpPr/>
          <p:nvPr/>
        </p:nvSpPr>
        <p:spPr>
          <a:xfrm>
            <a:off x="971600" y="5335809"/>
            <a:ext cx="3384376" cy="936104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zpívají</a:t>
            </a:r>
            <a:endParaRPr lang="cs-CZ" sz="4400" dirty="0"/>
          </a:p>
        </p:txBody>
      </p:sp>
      <p:sp>
        <p:nvSpPr>
          <p:cNvPr id="7" name="Ovál 6"/>
          <p:cNvSpPr/>
          <p:nvPr/>
        </p:nvSpPr>
        <p:spPr>
          <a:xfrm>
            <a:off x="5100224" y="5191793"/>
            <a:ext cx="3792255" cy="1080120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rozhlašují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901518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186755"/>
            <a:ext cx="2880320" cy="1143000"/>
          </a:xfrm>
        </p:spPr>
        <p:txBody>
          <a:bodyPr/>
          <a:lstStyle/>
          <a:p>
            <a:r>
              <a:rPr lang="cs-CZ" dirty="0" smtClean="0"/>
              <a:t>Výborně!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51520" y="1329755"/>
            <a:ext cx="8136904" cy="1512168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chóry = zpěvy</a:t>
            </a:r>
            <a:endParaRPr lang="cs-CZ" sz="6000" dirty="0"/>
          </a:p>
        </p:txBody>
      </p:sp>
      <p:sp>
        <p:nvSpPr>
          <p:cNvPr id="5" name="Ovál 4"/>
          <p:cNvSpPr/>
          <p:nvPr/>
        </p:nvSpPr>
        <p:spPr>
          <a:xfrm>
            <a:off x="251520" y="3789040"/>
            <a:ext cx="7920880" cy="2016224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pějí = zpívají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656988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2123728" y="3284984"/>
            <a:ext cx="6192688" cy="21602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Výborně</a:t>
            </a:r>
            <a:r>
              <a:rPr lang="cs-CZ" sz="6600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7902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Galerie Klipart MS </a:t>
            </a:r>
            <a:r>
              <a:rPr lang="cs-CZ" sz="2700" dirty="0" smtClean="0">
                <a:solidFill>
                  <a:srgbClr val="4E3B30"/>
                </a:solidFill>
                <a:latin typeface="Franklin Gothic Book"/>
              </a:rPr>
              <a:t>Office</a:t>
            </a:r>
          </a:p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 smtClean="0">
                <a:solidFill>
                  <a:srgbClr val="4E3B30"/>
                </a:solidFill>
                <a:latin typeface="Franklin Gothic Book"/>
              </a:rPr>
              <a:t>Chlouba, P. Zpíváme si písničku 2. Vydala ROSA, Praha. 1996.</a:t>
            </a:r>
            <a:endParaRPr lang="cs-CZ" sz="2700" dirty="0">
              <a:solidFill>
                <a:srgbClr val="4E3B30"/>
              </a:solidFill>
              <a:latin typeface="Franklin Gothic Book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6798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47</TotalTime>
  <Words>218</Words>
  <Application>Microsoft Office PowerPoint</Application>
  <PresentationFormat>Předvádění na obrazovce (4:3)</PresentationFormat>
  <Paragraphs>56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Shluk</vt:lpstr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Otázky</vt:lpstr>
      <vt:lpstr>Vyber správný význam slov</vt:lpstr>
      <vt:lpstr>Výborně!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6</cp:revision>
  <dcterms:created xsi:type="dcterms:W3CDTF">2014-11-30T18:10:49Z</dcterms:created>
  <dcterms:modified xsi:type="dcterms:W3CDTF">2015-03-29T20:33:23Z</dcterms:modified>
</cp:coreProperties>
</file>