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A3F277-7EED-4617-AA28-746F324763D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B003BE-DBEE-45F9-BDCC-754701861C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30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553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880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896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796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697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218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161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709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699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176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526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DA5EE-1F7F-47A5-8C75-01335BA82A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3D5D0-3276-4FC5-8CAD-CC314DCE71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346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388612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Rolničky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3_16_PR_Rolničky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odpovídají na otázky, hledají ve slovech symboly Vánoc.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5753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3800" dirty="0" smtClean="0"/>
              <a:t>ROLNIČKY</a:t>
            </a:r>
            <a:endParaRPr lang="cs-CZ" dirty="0"/>
          </a:p>
        </p:txBody>
      </p:sp>
      <p:pic>
        <p:nvPicPr>
          <p:cNvPr id="2050" name="Picture 2" descr="C:\Users\Michal\AppData\Local\Microsoft\Windows\Temporary Internet Files\Content.IE5\ICXHO5I6\MP900399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2900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01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3394720" cy="4968552"/>
          </a:xfrm>
        </p:spPr>
        <p:txBody>
          <a:bodyPr/>
          <a:lstStyle/>
          <a:p>
            <a:r>
              <a:rPr lang="cs-CZ" dirty="0" smtClean="0"/>
              <a:t>Sláva, už je sníh, jedem na saních, kluci křičí, zvonek zní, jenom táta </a:t>
            </a:r>
            <a:r>
              <a:rPr lang="cs-CZ" dirty="0" err="1" smtClean="0"/>
              <a:t>ztich</a:t>
            </a:r>
            <a:r>
              <a:rPr lang="cs-CZ" dirty="0" smtClean="0"/>
              <a:t>. Kouká na syna, uši napíná… Co to slyší v rolničkách? Na co vzpomíná?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5229200"/>
            <a:ext cx="885698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Rolničky, rolničky, kdopak vám dal hlas? Kašpárek maličký nebo děda Mráz?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Rolničky, rolničky, co to zvoní v nich? Maminčiny písničky, Vánoce a sníh.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76056" y="404664"/>
            <a:ext cx="3168352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Zvonky </a:t>
            </a:r>
            <a:r>
              <a:rPr lang="cs-CZ" sz="2800" dirty="0" smtClean="0"/>
              <a:t>dětských let, rozezvoňte svět! Těm, co už jsou dospělí, ať je znova pět! Zvoňte zlehýnka, stačí chvilinka: Vzpomínka jak rolničky v srdci zacinká.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66188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Co dělají kluci?</a:t>
            </a:r>
          </a:p>
          <a:p>
            <a:endParaRPr lang="cs-CZ" b="1" dirty="0" smtClean="0"/>
          </a:p>
          <a:p>
            <a:r>
              <a:rPr lang="cs-CZ" b="1" dirty="0" smtClean="0"/>
              <a:t>Na koho kouká táta?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S čím nebo kým má táta spojené Vánoce?</a:t>
            </a:r>
            <a:endParaRPr lang="cs-CZ" b="1" dirty="0"/>
          </a:p>
        </p:txBody>
      </p:sp>
      <p:pic>
        <p:nvPicPr>
          <p:cNvPr id="4" name="Picture 4" descr="C:\Users\Ema\AppData\Local\Microsoft\Windows\Temporary Internet Files\Content.IE5\Q9P1SBI1\MC9000536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1"/>
            <a:ext cx="3251730" cy="247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51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7225"/>
            <a:ext cx="5112567" cy="6398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 čemu slouží rolničky o Vánocích?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5806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19892"/>
            <a:ext cx="5184576" cy="6470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3224" y="20704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Vyber správné symboly Vánoc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2746648" cy="506916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4000" b="1" dirty="0" smtClean="0"/>
              <a:t>S</a:t>
            </a:r>
            <a:r>
              <a:rPr lang="cs-CZ" sz="4000" dirty="0" smtClean="0"/>
              <a:t>níh </a:t>
            </a:r>
          </a:p>
          <a:p>
            <a:r>
              <a:rPr lang="cs-CZ" sz="4000" b="1" dirty="0" smtClean="0"/>
              <a:t>K</a:t>
            </a:r>
            <a:r>
              <a:rPr lang="cs-CZ" sz="4000" dirty="0" smtClean="0"/>
              <a:t>luci</a:t>
            </a:r>
          </a:p>
          <a:p>
            <a:r>
              <a:rPr lang="cs-CZ" sz="4000" b="1" dirty="0" smtClean="0"/>
              <a:t>Z</a:t>
            </a:r>
            <a:r>
              <a:rPr lang="cs-CZ" sz="4000" dirty="0" smtClean="0"/>
              <a:t>vonek </a:t>
            </a:r>
          </a:p>
          <a:p>
            <a:r>
              <a:rPr lang="cs-CZ" sz="4000" b="1" dirty="0" smtClean="0"/>
              <a:t>T</a:t>
            </a:r>
            <a:r>
              <a:rPr lang="cs-CZ" sz="4000" dirty="0" smtClean="0"/>
              <a:t>áta</a:t>
            </a:r>
          </a:p>
          <a:p>
            <a:r>
              <a:rPr lang="cs-CZ" sz="4000" b="1" dirty="0" smtClean="0"/>
              <a:t>R</a:t>
            </a:r>
            <a:r>
              <a:rPr lang="cs-CZ" sz="4000" dirty="0" smtClean="0"/>
              <a:t>olničky</a:t>
            </a:r>
          </a:p>
          <a:p>
            <a:r>
              <a:rPr lang="cs-CZ" sz="4000" b="1" dirty="0" smtClean="0"/>
              <a:t>K</a:t>
            </a:r>
            <a:r>
              <a:rPr lang="cs-CZ" sz="4000" dirty="0" smtClean="0"/>
              <a:t>apr</a:t>
            </a:r>
          </a:p>
          <a:p>
            <a:r>
              <a:rPr lang="cs-CZ" sz="4000" b="1" dirty="0" smtClean="0"/>
              <a:t>S</a:t>
            </a:r>
            <a:r>
              <a:rPr lang="cs-CZ" sz="4000" dirty="0" smtClean="0"/>
              <a:t>tromeček</a:t>
            </a:r>
          </a:p>
          <a:p>
            <a:r>
              <a:rPr lang="cs-CZ" sz="4000" b="1" dirty="0" smtClean="0"/>
              <a:t>S</a:t>
            </a:r>
            <a:r>
              <a:rPr lang="cs-CZ" sz="4000" dirty="0" smtClean="0"/>
              <a:t>áně</a:t>
            </a:r>
          </a:p>
          <a:p>
            <a:pPr marL="0" indent="0">
              <a:buNone/>
            </a:pPr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987824" y="1412776"/>
            <a:ext cx="2736304" cy="10081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Bramborový salát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4644008" y="2564904"/>
            <a:ext cx="1584176" cy="79208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Srdce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84068" y="3501008"/>
            <a:ext cx="230425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Vzpomínka</a:t>
            </a:r>
          </a:p>
          <a:p>
            <a:pPr algn="ctr"/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976156" y="4293096"/>
            <a:ext cx="1512168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Uši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04248" y="5301208"/>
            <a:ext cx="1368152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Dárky</a:t>
            </a:r>
          </a:p>
        </p:txBody>
      </p:sp>
    </p:spTree>
    <p:extLst>
      <p:ext uri="{BB962C8B-B14F-4D97-AF65-F5344CB8AC3E}">
        <p14:creationId xmlns:p14="http://schemas.microsoft.com/office/powerpoint/2010/main" val="18042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214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247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Odpověz na otázky.</vt:lpstr>
      <vt:lpstr>Prezentace aplikace PowerPoint</vt:lpstr>
      <vt:lpstr>Vyber správné symboly Vánoc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Ema</cp:lastModifiedBy>
  <cp:revision>9</cp:revision>
  <dcterms:created xsi:type="dcterms:W3CDTF">2014-12-08T19:54:06Z</dcterms:created>
  <dcterms:modified xsi:type="dcterms:W3CDTF">2015-03-29T20:49:15Z</dcterms:modified>
</cp:coreProperties>
</file>