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notesMasterIdLst>
    <p:notesMasterId r:id="rId9"/>
  </p:notesMasterIdLst>
  <p:sldIdLst>
    <p:sldId id="258" r:id="rId3"/>
    <p:sldId id="257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9D8C48-6F0F-4E77-A2EC-0DC4F5BF9684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D67ACE-592C-44F8-8DB3-32302558534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23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03F91-6D59-4F0B-AE5D-83A96CFC625D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8329A-8ADD-4182-A25A-FDDCD0E8030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03F91-6D59-4F0B-AE5D-83A96CFC625D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8329A-8ADD-4182-A25A-FDDCD0E803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03F91-6D59-4F0B-AE5D-83A96CFC625D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8329A-8ADD-4182-A25A-FDDCD0E8030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03F91-6D59-4F0B-AE5D-83A96CFC625D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8329A-8ADD-4182-A25A-FDDCD0E803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03F91-6D59-4F0B-AE5D-83A96CFC625D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8329A-8ADD-4182-A25A-FDDCD0E803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03F91-6D59-4F0B-AE5D-83A96CFC625D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8329A-8ADD-4182-A25A-FDDCD0E803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03F91-6D59-4F0B-AE5D-83A96CFC625D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8329A-8ADD-4182-A25A-FDDCD0E803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03F91-6D59-4F0B-AE5D-83A96CFC625D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8329A-8ADD-4182-A25A-FDDCD0E8030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D5603F91-6D59-4F0B-AE5D-83A96CFC625D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148329A-8ADD-4182-A25A-FDDCD0E8030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03F91-6D59-4F0B-AE5D-83A96CFC625D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8329A-8ADD-4182-A25A-FDDCD0E803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03F91-6D59-4F0B-AE5D-83A96CFC625D}" type="datetimeFigureOut">
              <a:rPr lang="cs-CZ" smtClean="0"/>
              <a:t>30.3.2015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8329A-8ADD-4182-A25A-FDDCD0E803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D05AD6-D492-4108-BA8B-41E6D9AADC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B93A725-3109-4EB0-876F-018B9228B5F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5F8AB6-809D-4B47-89AB-BCD3D61683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034351-01AB-4358-83FB-D9D911F4819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305DA4-ABBD-4174-8F7D-4EAD7786D0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EA5DF5-A1B4-474E-9FC3-B6BA59AD1D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7E2D4C-1DB3-4953-A438-F0B44E4F029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19FB49-6E93-464E-8DE2-425C71464EE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65A35DC-DC48-4030-A8DE-203160302B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294E70-1749-4926-9126-6A666DD164A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DB56CE-B239-4FFD-9B76-35D573F2A39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BF47CF0-C2BF-4538-A7C4-544DA098345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517612-3A09-43E6-AF55-C50A3F7AD4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2BA625-EB00-454F-8B23-054C39ACF58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8EFB2B-666E-43D9-957D-66F36D63CD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19642A1-9F24-4E3F-85AC-F1793851BEF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pPr>
              <a:defRPr/>
            </a:pPr>
            <a:fld id="{2270A72B-0986-41FD-AC40-F58D4B39E40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pPr>
              <a:defRPr/>
            </a:pPr>
            <a:fld id="{C713F01E-A356-4C1E-83AE-580238EF196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68D2DBE-8F2B-430F-8815-95E167B3D55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E4F7F79-25F5-4C24-A3AB-08ED5C6609B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52FC27-3127-4AD9-84B5-ECC9FE273AD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AF6A7C-C85E-4B22-984C-E34CF42C70E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fld id="{F8784ACA-4CB0-4006-BFE7-31E03058BA4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fld id="{37D83141-A412-4E8C-92C5-54249C2C004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fld id="{F8784ACA-4CB0-4006-BFE7-31E03058BA4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fld id="{37D83141-A412-4E8C-92C5-54249C2C004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8177628"/>
              </p:ext>
            </p:extLst>
          </p:nvPr>
        </p:nvGraphicFramePr>
        <p:xfrm>
          <a:off x="900113" y="1628775"/>
          <a:ext cx="7569200" cy="451087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Prvouka (vzdělávací oblast: Člověk a jeho svět)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Dvě světla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4_01_PR_Dvě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světla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22.9.2014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2, žáci si procvičují čtení textu s porozuměním, odpovídají na otázky, hledají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správná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synonyma.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4878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Přečti si text z Bible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smtClean="0"/>
              <a:t>A stalo se tak. Učinil tedy dvě veliká světla: větší světlo vládlo ve dne, a menší světlo, aby vládlo v noci; učinil i hvězdy. Bůh je umístil na nebeskou klenbu, aby svítila nad zemí, aby vládla ve dne a v noci a oddělovala světlo od tmy. Viděl, že je to dobré.</a:t>
            </a:r>
            <a:endParaRPr lang="cs-CZ" sz="4000" dirty="0"/>
          </a:p>
        </p:txBody>
      </p:sp>
      <p:pic>
        <p:nvPicPr>
          <p:cNvPr id="1026" name="Picture 2" descr="C:\Users\Ema\AppData\Local\Microsoft\Windows\Temporary Internet Files\Content.IE5\G5Z7KKFZ\MP9004490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3671"/>
            <a:ext cx="2051720" cy="1641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ma\AppData\Local\Microsoft\Windows\Temporary Internet Files\Content.IE5\G5Z7KKFZ\MC90044040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2116" y="5661248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5249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8435280" cy="4525963"/>
          </a:xfrm>
          <a:solidFill>
            <a:srgbClr val="FFC000"/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sz="4000" b="1" dirty="0" smtClean="0"/>
              <a:t>Kolik Bůh stvořil světel?</a:t>
            </a:r>
            <a:endParaRPr lang="cs-CZ" b="1" dirty="0" smtClean="0"/>
          </a:p>
          <a:p>
            <a:pPr marL="457200" lvl="1" indent="0">
              <a:buNone/>
            </a:pPr>
            <a:r>
              <a:rPr lang="cs-CZ" sz="3600" b="1" i="1" dirty="0" smtClean="0"/>
              <a:t>Bůh stvořil dvě světla.</a:t>
            </a:r>
          </a:p>
          <a:p>
            <a:pPr marL="457200" lvl="1" indent="0">
              <a:buNone/>
            </a:pPr>
            <a:r>
              <a:rPr lang="cs-CZ" sz="3600" b="1" i="1" dirty="0"/>
              <a:t> </a:t>
            </a:r>
            <a:endParaRPr lang="cs-CZ" sz="3600" b="1" i="1" dirty="0" smtClean="0"/>
          </a:p>
          <a:p>
            <a:pPr marL="457200" lvl="1" indent="0">
              <a:buNone/>
            </a:pPr>
            <a:r>
              <a:rPr lang="cs-CZ" sz="3200" b="1" dirty="0" smtClean="0"/>
              <a:t>Je správná věta, že větší světlo vládne v  noci?</a:t>
            </a:r>
          </a:p>
          <a:p>
            <a:pPr marL="457200" lvl="1" indent="0">
              <a:buNone/>
            </a:pPr>
            <a:r>
              <a:rPr lang="cs-CZ" sz="3500" b="1" i="1" dirty="0" smtClean="0"/>
              <a:t>Ne, v noci vládne menší světlo.</a:t>
            </a:r>
          </a:p>
          <a:p>
            <a:pPr marL="457200" lvl="1" indent="0">
              <a:buNone/>
            </a:pPr>
            <a:endParaRPr lang="cs-CZ" sz="3500" b="1" i="1" dirty="0"/>
          </a:p>
          <a:p>
            <a:pPr marL="457200" lvl="1" indent="0">
              <a:buNone/>
            </a:pPr>
            <a:r>
              <a:rPr lang="cs-CZ" sz="3600" b="1" dirty="0" smtClean="0"/>
              <a:t>Kde Bůh umístil tyto dvě světla?</a:t>
            </a:r>
          </a:p>
          <a:p>
            <a:pPr marL="457200" lvl="1" indent="0">
              <a:buNone/>
            </a:pPr>
            <a:r>
              <a:rPr lang="cs-CZ" sz="3500" b="1" i="1" dirty="0" smtClean="0"/>
              <a:t>Bůh je umístil na nebeskou klenbu.</a:t>
            </a:r>
          </a:p>
          <a:p>
            <a:pPr marL="457200" lvl="1" indent="0">
              <a:buNone/>
            </a:pPr>
            <a:endParaRPr lang="cs-CZ" sz="3500" b="1" i="1" dirty="0"/>
          </a:p>
          <a:p>
            <a:pPr marL="457200" lvl="1" indent="0">
              <a:buNone/>
            </a:pPr>
            <a:endParaRPr lang="cs-CZ" dirty="0" smtClean="0"/>
          </a:p>
          <a:p>
            <a:pPr marL="457200" lvl="1" indent="0">
              <a:buNone/>
            </a:pPr>
            <a:endParaRPr lang="cs-CZ" dirty="0"/>
          </a:p>
          <a:p>
            <a:pPr marL="457200" lvl="1" indent="0">
              <a:buNone/>
            </a:pPr>
            <a:endParaRPr lang="cs-CZ" dirty="0" smtClean="0"/>
          </a:p>
          <a:p>
            <a:pPr marL="457200" lvl="1" indent="0">
              <a:buNone/>
            </a:pPr>
            <a:endParaRPr lang="cs-CZ" dirty="0"/>
          </a:p>
          <a:p>
            <a:pPr marL="457200" lvl="1" indent="0">
              <a:buNone/>
            </a:pPr>
            <a:endParaRPr lang="cs-CZ" dirty="0"/>
          </a:p>
        </p:txBody>
      </p:sp>
      <p:pic>
        <p:nvPicPr>
          <p:cNvPr id="4098" name="Picture 2" descr="C:\Users\Ema\AppData\Local\Microsoft\Windows\Temporary Internet Files\Content.IE5\Q9P1SBI1\MC9002292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4624"/>
            <a:ext cx="1827886" cy="1730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1846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 synonyma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90149" y="1695644"/>
            <a:ext cx="172819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DAL</a:t>
            </a:r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6858826" y="2719139"/>
            <a:ext cx="2016224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POVĚSIL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2604651" y="5398368"/>
            <a:ext cx="187220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STVOŘIL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4932040" y="4257592"/>
            <a:ext cx="1939142" cy="8389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VZHLÉDL</a:t>
            </a:r>
            <a:endParaRPr lang="cs-CZ" b="1" dirty="0"/>
          </a:p>
        </p:txBody>
      </p:sp>
      <p:pic>
        <p:nvPicPr>
          <p:cNvPr id="2050" name="Picture 2" descr="C:\Users\Ema\AppData\Local\Microsoft\Windows\Temporary Internet Files\Content.IE5\WJ65NQTH\MC90043922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31288"/>
            <a:ext cx="2266426" cy="2189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ma\AppData\Local\Microsoft\Windows\Temporary Internet Files\Content.IE5\Q9P1SBI1\MC9003616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077072"/>
            <a:ext cx="2144621" cy="2664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340867" y="2016736"/>
            <a:ext cx="1676741" cy="6463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marL="118872" lvl="0">
              <a:buClr>
                <a:srgbClr val="F0AD00"/>
              </a:buClr>
              <a:buSzPct val="80000"/>
            </a:pPr>
            <a:r>
              <a:rPr lang="cs-CZ" sz="3600" dirty="0">
                <a:solidFill>
                  <a:prstClr val="black"/>
                </a:solidFill>
              </a:rPr>
              <a:t>UČINIL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92591" y="3077568"/>
            <a:ext cx="1973297" cy="6463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marL="118872" lvl="0">
              <a:buClr>
                <a:srgbClr val="F0AD00"/>
              </a:buClr>
              <a:buSzPct val="80000"/>
            </a:pPr>
            <a:r>
              <a:rPr lang="cs-CZ" sz="3600" dirty="0">
                <a:solidFill>
                  <a:prstClr val="black"/>
                </a:solidFill>
              </a:rPr>
              <a:t>UMÍSTIL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427430" y="4216649"/>
            <a:ext cx="1503617" cy="6463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marL="118872" lvl="0">
              <a:buClr>
                <a:srgbClr val="F0AD00"/>
              </a:buClr>
              <a:buSzPct val="80000"/>
            </a:pPr>
            <a:r>
              <a:rPr lang="cs-CZ" sz="3600" dirty="0">
                <a:solidFill>
                  <a:prstClr val="black"/>
                </a:solidFill>
              </a:rPr>
              <a:t>VIDĚL</a:t>
            </a:r>
          </a:p>
        </p:txBody>
      </p:sp>
    </p:spTree>
    <p:extLst>
      <p:ext uri="{BB962C8B-B14F-4D97-AF65-F5344CB8AC3E}">
        <p14:creationId xmlns:p14="http://schemas.microsoft.com/office/powerpoint/2010/main" val="477872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08 -0.06985 L -0.00521 -0.510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" y="-220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21184E-6 L -0.22535 0.1896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67" y="94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52 0.00023 " pathEditMode="relative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0.0007 L -0.27812 -0.01919 " pathEditMode="relative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2536"/>
            <a:ext cx="8229600" cy="4625609"/>
          </a:xfrm>
        </p:spPr>
        <p:txBody>
          <a:bodyPr>
            <a:normAutofit/>
          </a:bodyPr>
          <a:lstStyle/>
          <a:p>
            <a:r>
              <a:rPr lang="cs-CZ" sz="4000" dirty="0" smtClean="0"/>
              <a:t>1. Jak se nazývá velké světlo, které vládne ve dne?   </a:t>
            </a:r>
          </a:p>
          <a:p>
            <a:r>
              <a:rPr lang="cs-CZ" sz="4000" b="1" dirty="0" smtClean="0"/>
              <a:t>A. měsíc		B. slunce</a:t>
            </a:r>
            <a:endParaRPr lang="cs-CZ" sz="4000" b="1" dirty="0"/>
          </a:p>
          <a:p>
            <a:endParaRPr lang="cs-CZ" sz="4000" b="1" dirty="0"/>
          </a:p>
          <a:p>
            <a:r>
              <a:rPr lang="cs-CZ" sz="4000" b="1" dirty="0" smtClean="0"/>
              <a:t>2. Řekni název menšího světla, které vládne v noci.	</a:t>
            </a:r>
          </a:p>
          <a:p>
            <a:r>
              <a:rPr lang="cs-CZ" sz="4000" b="1" dirty="0" smtClean="0"/>
              <a:t>A. slunce		B. měsíc</a:t>
            </a:r>
          </a:p>
          <a:p>
            <a:endParaRPr lang="cs-CZ" sz="4000" b="1" dirty="0"/>
          </a:p>
          <a:p>
            <a:endParaRPr lang="cs-CZ" sz="4000" b="1" dirty="0" smtClean="0"/>
          </a:p>
        </p:txBody>
      </p:sp>
      <p:pic>
        <p:nvPicPr>
          <p:cNvPr id="3074" name="Picture 2" descr="C:\Users\Ema\AppData\Local\Microsoft\Windows\Temporary Internet Files\Content.IE5\G5Z7KKFZ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0"/>
            <a:ext cx="1875656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4845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>
                <a:solidFill>
                  <a:srgbClr val="4E3B30"/>
                </a:solidFill>
                <a:latin typeface="Franklin Gothic Book"/>
              </a:rPr>
              <a:t>Galerie Klipart MS Office</a:t>
            </a:r>
          </a:p>
        </p:txBody>
      </p:sp>
    </p:spTree>
    <p:extLst>
      <p:ext uri="{BB962C8B-B14F-4D97-AF65-F5344CB8AC3E}">
        <p14:creationId xmlns:p14="http://schemas.microsoft.com/office/powerpoint/2010/main" val="3292802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246</Words>
  <Application>Microsoft Office PowerPoint</Application>
  <PresentationFormat>Předvádění na obrazovce (4:3)</PresentationFormat>
  <Paragraphs>56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Modul</vt:lpstr>
      <vt:lpstr>1_Modul</vt:lpstr>
      <vt:lpstr>Prezentace aplikace PowerPoint</vt:lpstr>
      <vt:lpstr>Přečti si text z Bible</vt:lpstr>
      <vt:lpstr>Odpověz na otázky</vt:lpstr>
      <vt:lpstr>Přiřaď  synonyma</vt:lpstr>
      <vt:lpstr>Otázky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17</cp:revision>
  <dcterms:created xsi:type="dcterms:W3CDTF">2014-09-22T11:14:31Z</dcterms:created>
  <dcterms:modified xsi:type="dcterms:W3CDTF">2015-03-30T10:03:50Z</dcterms:modified>
</cp:coreProperties>
</file>