
<file path=[Content_Types].xml><?xml version="1.0" encoding="utf-8"?>
<Types xmlns="http://schemas.openxmlformats.org/package/2006/content-types"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10"/>
  </p:notesMasterIdLst>
  <p:sldIdLst>
    <p:sldId id="259" r:id="rId3"/>
    <p:sldId id="257" r:id="rId4"/>
    <p:sldId id="258" r:id="rId5"/>
    <p:sldId id="260" r:id="rId6"/>
    <p:sldId id="261" r:id="rId7"/>
    <p:sldId id="262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0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ACDA84-AD0F-46C8-B05E-E3E0B5E18AF3}" type="datetimeFigureOut">
              <a:rPr lang="cs-CZ" smtClean="0"/>
              <a:t>30.3.2015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871A02-48D8-49CA-A9F0-156471E4DE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7355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41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8293CDC-BF51-464B-B562-C35E9E8CF728}" type="slidenum">
              <a:rPr lang="cs-CZ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cs-CZ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4000">
                <a:schemeClr val="accent1">
                  <a:lumMod val="60000"/>
                  <a:lumOff val="40000"/>
                </a:schemeClr>
              </a:gs>
              <a:gs pos="83000">
                <a:schemeClr val="accent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b="1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41000">
                <a:schemeClr val="accent1">
                  <a:alpha val="0"/>
                </a:schemeClr>
              </a:gs>
              <a:gs pos="57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alpha val="0"/>
                </a:schemeClr>
              </a:gs>
            </a:gsLst>
            <a:lin ang="6000000" scaled="0"/>
          </a:gra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b="1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0" y="5545932"/>
            <a:ext cx="9146383" cy="1314449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33337 h 1214437"/>
              <a:gd name="connsiteX1" fmla="*/ 6305550 w 9134475"/>
              <a:gd name="connsiteY1" fmla="*/ 1100137 h 1214437"/>
              <a:gd name="connsiteX2" fmla="*/ 9044270 w 9134475"/>
              <a:gd name="connsiteY2" fmla="*/ 0 h 1214437"/>
              <a:gd name="connsiteX3" fmla="*/ 9134475 w 9134475"/>
              <a:gd name="connsiteY3" fmla="*/ 1214437 h 1214437"/>
              <a:gd name="connsiteX4" fmla="*/ 0 w 9134475"/>
              <a:gd name="connsiteY4" fmla="*/ 1214437 h 1214437"/>
              <a:gd name="connsiteX5" fmla="*/ 0 w 9134475"/>
              <a:gd name="connsiteY5" fmla="*/ 33337 h 1214437"/>
              <a:gd name="connsiteX0" fmla="*/ 0 w 9134475"/>
              <a:gd name="connsiteY0" fmla="*/ 130968 h 1312068"/>
              <a:gd name="connsiteX1" fmla="*/ 6305550 w 9134475"/>
              <a:gd name="connsiteY1" fmla="*/ 1197768 h 1312068"/>
              <a:gd name="connsiteX2" fmla="*/ 9113111 w 9134475"/>
              <a:gd name="connsiteY2" fmla="*/ 0 h 1312068"/>
              <a:gd name="connsiteX3" fmla="*/ 9134475 w 9134475"/>
              <a:gd name="connsiteY3" fmla="*/ 1312068 h 1312068"/>
              <a:gd name="connsiteX4" fmla="*/ 0 w 9134475"/>
              <a:gd name="connsiteY4" fmla="*/ 1312068 h 1312068"/>
              <a:gd name="connsiteX5" fmla="*/ 0 w 9134475"/>
              <a:gd name="connsiteY5" fmla="*/ 130968 h 1312068"/>
              <a:gd name="connsiteX0" fmla="*/ 0 w 9113111"/>
              <a:gd name="connsiteY0" fmla="*/ 130968 h 1312068"/>
              <a:gd name="connsiteX1" fmla="*/ 6305550 w 9113111"/>
              <a:gd name="connsiteY1" fmla="*/ 1197768 h 1312068"/>
              <a:gd name="connsiteX2" fmla="*/ 9113111 w 9113111"/>
              <a:gd name="connsiteY2" fmla="*/ 0 h 1312068"/>
              <a:gd name="connsiteX3" fmla="*/ 8958813 w 9113111"/>
              <a:gd name="connsiteY3" fmla="*/ 1009649 h 1312068"/>
              <a:gd name="connsiteX4" fmla="*/ 0 w 9113111"/>
              <a:gd name="connsiteY4" fmla="*/ 1312068 h 1312068"/>
              <a:gd name="connsiteX5" fmla="*/ 0 w 9113111"/>
              <a:gd name="connsiteY5" fmla="*/ 130968 h 1312068"/>
              <a:gd name="connsiteX0" fmla="*/ 0 w 9117860"/>
              <a:gd name="connsiteY0" fmla="*/ 130968 h 1314449"/>
              <a:gd name="connsiteX1" fmla="*/ 6305550 w 9117860"/>
              <a:gd name="connsiteY1" fmla="*/ 1197768 h 1314449"/>
              <a:gd name="connsiteX2" fmla="*/ 9113111 w 9117860"/>
              <a:gd name="connsiteY2" fmla="*/ 0 h 1314449"/>
              <a:gd name="connsiteX3" fmla="*/ 9117860 w 9117860"/>
              <a:gd name="connsiteY3" fmla="*/ 1314449 h 1314449"/>
              <a:gd name="connsiteX4" fmla="*/ 0 w 9117860"/>
              <a:gd name="connsiteY4" fmla="*/ 1312068 h 1314449"/>
              <a:gd name="connsiteX5" fmla="*/ 0 w 9117860"/>
              <a:gd name="connsiteY5" fmla="*/ 130968 h 1314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860" h="1314449">
                <a:moveTo>
                  <a:pt x="0" y="130968"/>
                </a:moveTo>
                <a:lnTo>
                  <a:pt x="6305550" y="1197768"/>
                </a:lnTo>
                <a:lnTo>
                  <a:pt x="9113111" y="0"/>
                </a:lnTo>
                <a:lnTo>
                  <a:pt x="9117860" y="1314449"/>
                </a:lnTo>
                <a:lnTo>
                  <a:pt x="0" y="1312068"/>
                </a:lnTo>
                <a:lnTo>
                  <a:pt x="0" y="130968"/>
                </a:lnTo>
                <a:close/>
              </a:path>
            </a:pathLst>
          </a:cu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/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b="1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0" y="1676400"/>
            <a:ext cx="3886200" cy="1524000"/>
          </a:xfrm>
        </p:spPr>
        <p:txBody>
          <a:bodyPr anchor="b" anchorCtr="0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0" y="3203574"/>
            <a:ext cx="3886200" cy="1825625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5262465"/>
            <a:ext cx="9144000" cy="7464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30" y="5502670"/>
            <a:ext cx="9144066" cy="1271150"/>
          </a:xfrm>
          <a:custGeom>
            <a:avLst/>
            <a:gdLst>
              <a:gd name="connsiteX0" fmla="*/ 9331 w 9144000"/>
              <a:gd name="connsiteY0" fmla="*/ 111968 h 1278294"/>
              <a:gd name="connsiteX1" fmla="*/ 6288833 w 9144000"/>
              <a:gd name="connsiteY1" fmla="*/ 1194319 h 1278294"/>
              <a:gd name="connsiteX2" fmla="*/ 9144000 w 9144000"/>
              <a:gd name="connsiteY2" fmla="*/ 0 h 1278294"/>
              <a:gd name="connsiteX3" fmla="*/ 9144000 w 9144000"/>
              <a:gd name="connsiteY3" fmla="*/ 83976 h 1278294"/>
              <a:gd name="connsiteX4" fmla="*/ 6279502 w 9144000"/>
              <a:gd name="connsiteY4" fmla="*/ 1278294 h 1278294"/>
              <a:gd name="connsiteX5" fmla="*/ 0 w 9144000"/>
              <a:gd name="connsiteY5" fmla="*/ 195943 h 1278294"/>
              <a:gd name="connsiteX6" fmla="*/ 9331 w 9144000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71644 w 9134669"/>
              <a:gd name="connsiteY5" fmla="*/ 388824 h 1278294"/>
              <a:gd name="connsiteX6" fmla="*/ 0 w 9134669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94 w 9134669"/>
              <a:gd name="connsiteY5" fmla="*/ 195943 h 1278294"/>
              <a:gd name="connsiteX6" fmla="*/ 0 w 9134669"/>
              <a:gd name="connsiteY6" fmla="*/ 111968 h 1278294"/>
              <a:gd name="connsiteX0" fmla="*/ 49877 w 9134540"/>
              <a:gd name="connsiteY0" fmla="*/ 42912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49877 w 9134540"/>
              <a:gd name="connsiteY6" fmla="*/ 42912 h 1278294"/>
              <a:gd name="connsiteX0" fmla="*/ 2252 w 9134540"/>
              <a:gd name="connsiteY0" fmla="*/ 116731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279373 w 9134540"/>
              <a:gd name="connsiteY1" fmla="*/ 1234801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307948 w 9134540"/>
              <a:gd name="connsiteY1" fmla="*/ 1189558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28287"/>
              <a:gd name="connsiteX1" fmla="*/ 6307948 w 9134540"/>
              <a:gd name="connsiteY1" fmla="*/ 1189558 h 1228287"/>
              <a:gd name="connsiteX2" fmla="*/ 9134540 w 9134540"/>
              <a:gd name="connsiteY2" fmla="*/ 0 h 1228287"/>
              <a:gd name="connsiteX3" fmla="*/ 9134540 w 9134540"/>
              <a:gd name="connsiteY3" fmla="*/ 83976 h 1228287"/>
              <a:gd name="connsiteX4" fmla="*/ 6270042 w 9134540"/>
              <a:gd name="connsiteY4" fmla="*/ 1228287 h 1228287"/>
              <a:gd name="connsiteX5" fmla="*/ 65 w 9134540"/>
              <a:gd name="connsiteY5" fmla="*/ 195943 h 1228287"/>
              <a:gd name="connsiteX6" fmla="*/ 2252 w 9134540"/>
              <a:gd name="connsiteY6" fmla="*/ 116731 h 1228287"/>
              <a:gd name="connsiteX0" fmla="*/ 2252 w 9134540"/>
              <a:gd name="connsiteY0" fmla="*/ 116731 h 1266387"/>
              <a:gd name="connsiteX1" fmla="*/ 6307948 w 9134540"/>
              <a:gd name="connsiteY1" fmla="*/ 1189558 h 1266387"/>
              <a:gd name="connsiteX2" fmla="*/ 9134540 w 9134540"/>
              <a:gd name="connsiteY2" fmla="*/ 0 h 1266387"/>
              <a:gd name="connsiteX3" fmla="*/ 9134540 w 9134540"/>
              <a:gd name="connsiteY3" fmla="*/ 83976 h 1266387"/>
              <a:gd name="connsiteX4" fmla="*/ 6315286 w 9134540"/>
              <a:gd name="connsiteY4" fmla="*/ 1266387 h 1266387"/>
              <a:gd name="connsiteX5" fmla="*/ 65 w 9134540"/>
              <a:gd name="connsiteY5" fmla="*/ 195943 h 1266387"/>
              <a:gd name="connsiteX6" fmla="*/ 2252 w 9134540"/>
              <a:gd name="connsiteY6" fmla="*/ 116731 h 1266387"/>
              <a:gd name="connsiteX0" fmla="*/ 2252 w 9134540"/>
              <a:gd name="connsiteY0" fmla="*/ 152450 h 1302106"/>
              <a:gd name="connsiteX1" fmla="*/ 6307948 w 9134540"/>
              <a:gd name="connsiteY1" fmla="*/ 1225277 h 1302106"/>
              <a:gd name="connsiteX2" fmla="*/ 8932134 w 9134540"/>
              <a:gd name="connsiteY2" fmla="*/ 0 h 1302106"/>
              <a:gd name="connsiteX3" fmla="*/ 9134540 w 9134540"/>
              <a:gd name="connsiteY3" fmla="*/ 119695 h 1302106"/>
              <a:gd name="connsiteX4" fmla="*/ 6315286 w 9134540"/>
              <a:gd name="connsiteY4" fmla="*/ 1302106 h 1302106"/>
              <a:gd name="connsiteX5" fmla="*/ 65 w 9134540"/>
              <a:gd name="connsiteY5" fmla="*/ 231662 h 1302106"/>
              <a:gd name="connsiteX6" fmla="*/ 2252 w 9134540"/>
              <a:gd name="connsiteY6" fmla="*/ 152450 h 1302106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34540 w 9144066"/>
              <a:gd name="connsiteY3" fmla="*/ 88739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051196 w 9144066"/>
              <a:gd name="connsiteY3" fmla="*/ 236376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41683 w 9144066"/>
              <a:gd name="connsiteY3" fmla="*/ 79214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66" h="1271150">
                <a:moveTo>
                  <a:pt x="2252" y="121494"/>
                </a:moveTo>
                <a:lnTo>
                  <a:pt x="6307948" y="1194321"/>
                </a:lnTo>
                <a:lnTo>
                  <a:pt x="9144066" y="0"/>
                </a:lnTo>
                <a:cubicBezTo>
                  <a:pt x="9143272" y="26405"/>
                  <a:pt x="9142477" y="52809"/>
                  <a:pt x="9141683" y="79214"/>
                </a:cubicBezTo>
                <a:lnTo>
                  <a:pt x="6315286" y="1271150"/>
                </a:lnTo>
                <a:lnTo>
                  <a:pt x="65" y="200706"/>
                </a:lnTo>
                <a:cubicBezTo>
                  <a:pt x="0" y="172714"/>
                  <a:pt x="2317" y="149486"/>
                  <a:pt x="2252" y="1214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1D05AD6-D492-4108-BA8B-41E6D9AADCB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defRPr/>
            </a:pPr>
            <a:fld id="{FB93A725-3109-4EB0-876F-018B9228B5F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1"/>
            <a:ext cx="7772400" cy="3733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05F8AB6-809D-4B47-89AB-BCD3D616832A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034351-01AB-4358-83FB-D9D911F4819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545932"/>
            <a:ext cx="9146383" cy="1314449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33337 h 1214437"/>
              <a:gd name="connsiteX1" fmla="*/ 6305550 w 9134475"/>
              <a:gd name="connsiteY1" fmla="*/ 1100137 h 1214437"/>
              <a:gd name="connsiteX2" fmla="*/ 9044270 w 9134475"/>
              <a:gd name="connsiteY2" fmla="*/ 0 h 1214437"/>
              <a:gd name="connsiteX3" fmla="*/ 9134475 w 9134475"/>
              <a:gd name="connsiteY3" fmla="*/ 1214437 h 1214437"/>
              <a:gd name="connsiteX4" fmla="*/ 0 w 9134475"/>
              <a:gd name="connsiteY4" fmla="*/ 1214437 h 1214437"/>
              <a:gd name="connsiteX5" fmla="*/ 0 w 9134475"/>
              <a:gd name="connsiteY5" fmla="*/ 33337 h 1214437"/>
              <a:gd name="connsiteX0" fmla="*/ 0 w 9134475"/>
              <a:gd name="connsiteY0" fmla="*/ 130968 h 1312068"/>
              <a:gd name="connsiteX1" fmla="*/ 6305550 w 9134475"/>
              <a:gd name="connsiteY1" fmla="*/ 1197768 h 1312068"/>
              <a:gd name="connsiteX2" fmla="*/ 9113111 w 9134475"/>
              <a:gd name="connsiteY2" fmla="*/ 0 h 1312068"/>
              <a:gd name="connsiteX3" fmla="*/ 9134475 w 9134475"/>
              <a:gd name="connsiteY3" fmla="*/ 1312068 h 1312068"/>
              <a:gd name="connsiteX4" fmla="*/ 0 w 9134475"/>
              <a:gd name="connsiteY4" fmla="*/ 1312068 h 1312068"/>
              <a:gd name="connsiteX5" fmla="*/ 0 w 9134475"/>
              <a:gd name="connsiteY5" fmla="*/ 130968 h 1312068"/>
              <a:gd name="connsiteX0" fmla="*/ 0 w 9113111"/>
              <a:gd name="connsiteY0" fmla="*/ 130968 h 1312068"/>
              <a:gd name="connsiteX1" fmla="*/ 6305550 w 9113111"/>
              <a:gd name="connsiteY1" fmla="*/ 1197768 h 1312068"/>
              <a:gd name="connsiteX2" fmla="*/ 9113111 w 9113111"/>
              <a:gd name="connsiteY2" fmla="*/ 0 h 1312068"/>
              <a:gd name="connsiteX3" fmla="*/ 8958813 w 9113111"/>
              <a:gd name="connsiteY3" fmla="*/ 1009649 h 1312068"/>
              <a:gd name="connsiteX4" fmla="*/ 0 w 9113111"/>
              <a:gd name="connsiteY4" fmla="*/ 1312068 h 1312068"/>
              <a:gd name="connsiteX5" fmla="*/ 0 w 9113111"/>
              <a:gd name="connsiteY5" fmla="*/ 130968 h 1312068"/>
              <a:gd name="connsiteX0" fmla="*/ 0 w 9117860"/>
              <a:gd name="connsiteY0" fmla="*/ 130968 h 1314449"/>
              <a:gd name="connsiteX1" fmla="*/ 6305550 w 9117860"/>
              <a:gd name="connsiteY1" fmla="*/ 1197768 h 1314449"/>
              <a:gd name="connsiteX2" fmla="*/ 9113111 w 9117860"/>
              <a:gd name="connsiteY2" fmla="*/ 0 h 1314449"/>
              <a:gd name="connsiteX3" fmla="*/ 9117860 w 9117860"/>
              <a:gd name="connsiteY3" fmla="*/ 1314449 h 1314449"/>
              <a:gd name="connsiteX4" fmla="*/ 0 w 9117860"/>
              <a:gd name="connsiteY4" fmla="*/ 1312068 h 1314449"/>
              <a:gd name="connsiteX5" fmla="*/ 0 w 9117860"/>
              <a:gd name="connsiteY5" fmla="*/ 130968 h 1314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860" h="1314449">
                <a:moveTo>
                  <a:pt x="0" y="130968"/>
                </a:moveTo>
                <a:lnTo>
                  <a:pt x="6305550" y="1197768"/>
                </a:lnTo>
                <a:lnTo>
                  <a:pt x="9113111" y="0"/>
                </a:lnTo>
                <a:lnTo>
                  <a:pt x="9117860" y="1314449"/>
                </a:lnTo>
                <a:lnTo>
                  <a:pt x="0" y="1312068"/>
                </a:lnTo>
                <a:lnTo>
                  <a:pt x="0" y="130968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14000">
                <a:srgbClr val="333333"/>
              </a:gs>
              <a:gs pos="83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41000">
                <a:srgbClr val="000000">
                  <a:alpha val="0"/>
                </a:srgbClr>
              </a:gs>
              <a:gs pos="57000">
                <a:srgbClr val="4D4D4D"/>
              </a:gs>
              <a:gs pos="10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633787"/>
            <a:ext cx="7772400" cy="1362075"/>
          </a:xfrm>
        </p:spPr>
        <p:txBody>
          <a:bodyPr anchor="t"/>
          <a:lstStyle>
            <a:lvl1pPr algn="l">
              <a:defRPr sz="4000" b="0" i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33600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Rectangle 9"/>
          <p:cNvSpPr/>
          <p:nvPr/>
        </p:nvSpPr>
        <p:spPr>
          <a:xfrm>
            <a:off x="0" y="5262465"/>
            <a:ext cx="9144000" cy="7464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30" y="5502670"/>
            <a:ext cx="9144066" cy="1271150"/>
          </a:xfrm>
          <a:custGeom>
            <a:avLst/>
            <a:gdLst>
              <a:gd name="connsiteX0" fmla="*/ 9331 w 9144000"/>
              <a:gd name="connsiteY0" fmla="*/ 111968 h 1278294"/>
              <a:gd name="connsiteX1" fmla="*/ 6288833 w 9144000"/>
              <a:gd name="connsiteY1" fmla="*/ 1194319 h 1278294"/>
              <a:gd name="connsiteX2" fmla="*/ 9144000 w 9144000"/>
              <a:gd name="connsiteY2" fmla="*/ 0 h 1278294"/>
              <a:gd name="connsiteX3" fmla="*/ 9144000 w 9144000"/>
              <a:gd name="connsiteY3" fmla="*/ 83976 h 1278294"/>
              <a:gd name="connsiteX4" fmla="*/ 6279502 w 9144000"/>
              <a:gd name="connsiteY4" fmla="*/ 1278294 h 1278294"/>
              <a:gd name="connsiteX5" fmla="*/ 0 w 9144000"/>
              <a:gd name="connsiteY5" fmla="*/ 195943 h 1278294"/>
              <a:gd name="connsiteX6" fmla="*/ 9331 w 9144000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71644 w 9134669"/>
              <a:gd name="connsiteY5" fmla="*/ 388824 h 1278294"/>
              <a:gd name="connsiteX6" fmla="*/ 0 w 9134669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94 w 9134669"/>
              <a:gd name="connsiteY5" fmla="*/ 195943 h 1278294"/>
              <a:gd name="connsiteX6" fmla="*/ 0 w 9134669"/>
              <a:gd name="connsiteY6" fmla="*/ 111968 h 1278294"/>
              <a:gd name="connsiteX0" fmla="*/ 49877 w 9134540"/>
              <a:gd name="connsiteY0" fmla="*/ 42912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49877 w 9134540"/>
              <a:gd name="connsiteY6" fmla="*/ 42912 h 1278294"/>
              <a:gd name="connsiteX0" fmla="*/ 2252 w 9134540"/>
              <a:gd name="connsiteY0" fmla="*/ 116731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279373 w 9134540"/>
              <a:gd name="connsiteY1" fmla="*/ 1234801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307948 w 9134540"/>
              <a:gd name="connsiteY1" fmla="*/ 1189558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28287"/>
              <a:gd name="connsiteX1" fmla="*/ 6307948 w 9134540"/>
              <a:gd name="connsiteY1" fmla="*/ 1189558 h 1228287"/>
              <a:gd name="connsiteX2" fmla="*/ 9134540 w 9134540"/>
              <a:gd name="connsiteY2" fmla="*/ 0 h 1228287"/>
              <a:gd name="connsiteX3" fmla="*/ 9134540 w 9134540"/>
              <a:gd name="connsiteY3" fmla="*/ 83976 h 1228287"/>
              <a:gd name="connsiteX4" fmla="*/ 6270042 w 9134540"/>
              <a:gd name="connsiteY4" fmla="*/ 1228287 h 1228287"/>
              <a:gd name="connsiteX5" fmla="*/ 65 w 9134540"/>
              <a:gd name="connsiteY5" fmla="*/ 195943 h 1228287"/>
              <a:gd name="connsiteX6" fmla="*/ 2252 w 9134540"/>
              <a:gd name="connsiteY6" fmla="*/ 116731 h 1228287"/>
              <a:gd name="connsiteX0" fmla="*/ 2252 w 9134540"/>
              <a:gd name="connsiteY0" fmla="*/ 116731 h 1266387"/>
              <a:gd name="connsiteX1" fmla="*/ 6307948 w 9134540"/>
              <a:gd name="connsiteY1" fmla="*/ 1189558 h 1266387"/>
              <a:gd name="connsiteX2" fmla="*/ 9134540 w 9134540"/>
              <a:gd name="connsiteY2" fmla="*/ 0 h 1266387"/>
              <a:gd name="connsiteX3" fmla="*/ 9134540 w 9134540"/>
              <a:gd name="connsiteY3" fmla="*/ 83976 h 1266387"/>
              <a:gd name="connsiteX4" fmla="*/ 6315286 w 9134540"/>
              <a:gd name="connsiteY4" fmla="*/ 1266387 h 1266387"/>
              <a:gd name="connsiteX5" fmla="*/ 65 w 9134540"/>
              <a:gd name="connsiteY5" fmla="*/ 195943 h 1266387"/>
              <a:gd name="connsiteX6" fmla="*/ 2252 w 9134540"/>
              <a:gd name="connsiteY6" fmla="*/ 116731 h 1266387"/>
              <a:gd name="connsiteX0" fmla="*/ 2252 w 9134540"/>
              <a:gd name="connsiteY0" fmla="*/ 152450 h 1302106"/>
              <a:gd name="connsiteX1" fmla="*/ 6307948 w 9134540"/>
              <a:gd name="connsiteY1" fmla="*/ 1225277 h 1302106"/>
              <a:gd name="connsiteX2" fmla="*/ 8932134 w 9134540"/>
              <a:gd name="connsiteY2" fmla="*/ 0 h 1302106"/>
              <a:gd name="connsiteX3" fmla="*/ 9134540 w 9134540"/>
              <a:gd name="connsiteY3" fmla="*/ 119695 h 1302106"/>
              <a:gd name="connsiteX4" fmla="*/ 6315286 w 9134540"/>
              <a:gd name="connsiteY4" fmla="*/ 1302106 h 1302106"/>
              <a:gd name="connsiteX5" fmla="*/ 65 w 9134540"/>
              <a:gd name="connsiteY5" fmla="*/ 231662 h 1302106"/>
              <a:gd name="connsiteX6" fmla="*/ 2252 w 9134540"/>
              <a:gd name="connsiteY6" fmla="*/ 152450 h 1302106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34540 w 9144066"/>
              <a:gd name="connsiteY3" fmla="*/ 88739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051196 w 9144066"/>
              <a:gd name="connsiteY3" fmla="*/ 236376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41683 w 9144066"/>
              <a:gd name="connsiteY3" fmla="*/ 79214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66" h="1271150">
                <a:moveTo>
                  <a:pt x="2252" y="121494"/>
                </a:moveTo>
                <a:lnTo>
                  <a:pt x="6307948" y="1194321"/>
                </a:lnTo>
                <a:lnTo>
                  <a:pt x="9144066" y="0"/>
                </a:lnTo>
                <a:cubicBezTo>
                  <a:pt x="9143272" y="26405"/>
                  <a:pt x="9142477" y="52809"/>
                  <a:pt x="9141683" y="79214"/>
                </a:cubicBezTo>
                <a:lnTo>
                  <a:pt x="6315286" y="1271150"/>
                </a:lnTo>
                <a:lnTo>
                  <a:pt x="65" y="200706"/>
                </a:lnTo>
                <a:cubicBezTo>
                  <a:pt x="0" y="172714"/>
                  <a:pt x="2317" y="149486"/>
                  <a:pt x="2252" y="1214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8305DA4-ABBD-4174-8F7D-4EAD7786D0FC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EA5DF5-A1B4-474E-9FC3-B6BA59AD1DC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7E2D4C-1DB3-4953-A438-F0B44E4F0293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19FB49-6E93-464E-8DE2-425C71464EE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685800" y="1536192"/>
            <a:ext cx="3657600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4800600" y="1536192"/>
            <a:ext cx="3657600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1"/>
              </a:gs>
              <a:gs pos="40000">
                <a:schemeClr val="accent1">
                  <a:lumMod val="40000"/>
                  <a:lumOff val="60000"/>
                </a:schemeClr>
              </a:gs>
              <a:gs pos="4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/>
              </a:gs>
              <a:gs pos="52000">
                <a:schemeClr val="accent3">
                  <a:lumMod val="40000"/>
                  <a:lumOff val="60000"/>
                </a:schemeClr>
              </a:gs>
              <a:gs pos="66000">
                <a:schemeClr val="accent3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535113"/>
            <a:ext cx="3657600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535113"/>
            <a:ext cx="3657600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Freeform 11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 12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65A35DC-DC48-4030-A8DE-203160302BB1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294E70-1749-4926-9126-6A666DD164A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3"/>
          </p:nvPr>
        </p:nvSpPr>
        <p:spPr>
          <a:xfrm>
            <a:off x="685800" y="2209800"/>
            <a:ext cx="3657600" cy="32004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7" name="Content Placeholder 16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657600" cy="32004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/>
          <p:nvPr/>
        </p:nvSpPr>
        <p:spPr>
          <a:xfrm>
            <a:off x="1" y="5010151"/>
            <a:ext cx="7439025" cy="157162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15827" h="1571625">
                <a:moveTo>
                  <a:pt x="0" y="0"/>
                </a:moveTo>
                <a:lnTo>
                  <a:pt x="7415827" y="866775"/>
                </a:lnTo>
                <a:lnTo>
                  <a:pt x="0" y="157162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 6"/>
          <p:cNvSpPr/>
          <p:nvPr/>
        </p:nvSpPr>
        <p:spPr>
          <a:xfrm>
            <a:off x="0" y="5731667"/>
            <a:ext cx="9147178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1"/>
              </a:gs>
              <a:gs pos="50000">
                <a:schemeClr val="accent1">
                  <a:lumMod val="40000"/>
                  <a:lumOff val="60000"/>
                </a:schemeClr>
              </a:gs>
              <a:gs pos="5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0" y="4973410"/>
            <a:ext cx="7674867" cy="928299"/>
          </a:xfrm>
          <a:custGeom>
            <a:avLst/>
            <a:gdLst>
              <a:gd name="connsiteX0" fmla="*/ 0 w 7548466"/>
              <a:gd name="connsiteY0" fmla="*/ 0 h 933061"/>
              <a:gd name="connsiteX1" fmla="*/ 9331 w 7548466"/>
              <a:gd name="connsiteY1" fmla="*/ 65314 h 933061"/>
              <a:gd name="connsiteX2" fmla="*/ 7221894 w 7548466"/>
              <a:gd name="connsiteY2" fmla="*/ 933061 h 933061"/>
              <a:gd name="connsiteX3" fmla="*/ 7548466 w 7548466"/>
              <a:gd name="connsiteY3" fmla="*/ 914400 h 933061"/>
              <a:gd name="connsiteX4" fmla="*/ 0 w 7548466"/>
              <a:gd name="connsiteY4" fmla="*/ 0 h 933061"/>
              <a:gd name="connsiteX0" fmla="*/ 131163 w 7539135"/>
              <a:gd name="connsiteY0" fmla="*/ 0 h 1042598"/>
              <a:gd name="connsiteX1" fmla="*/ 0 w 7539135"/>
              <a:gd name="connsiteY1" fmla="*/ 174851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0 w 7407972"/>
              <a:gd name="connsiteY0" fmla="*/ 0 h 1042598"/>
              <a:gd name="connsiteX1" fmla="*/ 85531 w 7407972"/>
              <a:gd name="connsiteY1" fmla="*/ 134370 h 1042598"/>
              <a:gd name="connsiteX2" fmla="*/ 7081400 w 7407972"/>
              <a:gd name="connsiteY2" fmla="*/ 1042598 h 1042598"/>
              <a:gd name="connsiteX3" fmla="*/ 7407972 w 7407972"/>
              <a:gd name="connsiteY3" fmla="*/ 1023937 h 1042598"/>
              <a:gd name="connsiteX4" fmla="*/ 0 w 7407972"/>
              <a:gd name="connsiteY4" fmla="*/ 0 h 1042598"/>
              <a:gd name="connsiteX0" fmla="*/ 131163 w 7539135"/>
              <a:gd name="connsiteY0" fmla="*/ 0 h 1042598"/>
              <a:gd name="connsiteX1" fmla="*/ 0 w 7539135"/>
              <a:gd name="connsiteY1" fmla="*/ 193902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59725 w 7539135"/>
              <a:gd name="connsiteY0" fmla="*/ 0 h 892580"/>
              <a:gd name="connsiteX1" fmla="*/ 0 w 7539135"/>
              <a:gd name="connsiteY1" fmla="*/ 43884 h 892580"/>
              <a:gd name="connsiteX2" fmla="*/ 7212563 w 7539135"/>
              <a:gd name="connsiteY2" fmla="*/ 892580 h 892580"/>
              <a:gd name="connsiteX3" fmla="*/ 7539135 w 7539135"/>
              <a:gd name="connsiteY3" fmla="*/ 873919 h 892580"/>
              <a:gd name="connsiteX4" fmla="*/ 59725 w 7539135"/>
              <a:gd name="connsiteY4" fmla="*/ 0 h 892580"/>
              <a:gd name="connsiteX0" fmla="*/ 194 w 7539135"/>
              <a:gd name="connsiteY0" fmla="*/ 0 h 923536"/>
              <a:gd name="connsiteX1" fmla="*/ 0 w 7539135"/>
              <a:gd name="connsiteY1" fmla="*/ 74840 h 923536"/>
              <a:gd name="connsiteX2" fmla="*/ 7212563 w 7539135"/>
              <a:gd name="connsiteY2" fmla="*/ 923536 h 923536"/>
              <a:gd name="connsiteX3" fmla="*/ 7539135 w 7539135"/>
              <a:gd name="connsiteY3" fmla="*/ 904875 h 923536"/>
              <a:gd name="connsiteX4" fmla="*/ 194 w 7539135"/>
              <a:gd name="connsiteY4" fmla="*/ 0 h 923536"/>
              <a:gd name="connsiteX0" fmla="*/ 194 w 7539135"/>
              <a:gd name="connsiteY0" fmla="*/ 0 h 904875"/>
              <a:gd name="connsiteX1" fmla="*/ 0 w 7539135"/>
              <a:gd name="connsiteY1" fmla="*/ 74840 h 904875"/>
              <a:gd name="connsiteX2" fmla="*/ 7212563 w 7539135"/>
              <a:gd name="connsiteY2" fmla="*/ 883055 h 904875"/>
              <a:gd name="connsiteX3" fmla="*/ 7539135 w 7539135"/>
              <a:gd name="connsiteY3" fmla="*/ 904875 h 904875"/>
              <a:gd name="connsiteX4" fmla="*/ 194 w 7539135"/>
              <a:gd name="connsiteY4" fmla="*/ 0 h 904875"/>
              <a:gd name="connsiteX0" fmla="*/ 194 w 7703442"/>
              <a:gd name="connsiteY0" fmla="*/ 0 h 1016794"/>
              <a:gd name="connsiteX1" fmla="*/ 0 w 7703442"/>
              <a:gd name="connsiteY1" fmla="*/ 74840 h 1016794"/>
              <a:gd name="connsiteX2" fmla="*/ 7212563 w 7703442"/>
              <a:gd name="connsiteY2" fmla="*/ 883055 h 1016794"/>
              <a:gd name="connsiteX3" fmla="*/ 7703442 w 7703442"/>
              <a:gd name="connsiteY3" fmla="*/ 1016794 h 1016794"/>
              <a:gd name="connsiteX4" fmla="*/ 194 w 7703442"/>
              <a:gd name="connsiteY4" fmla="*/ 0 h 1016794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12563 w 7674867"/>
              <a:gd name="connsiteY2" fmla="*/ 883055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30680"/>
              <a:gd name="connsiteX1" fmla="*/ 0 w 7674867"/>
              <a:gd name="connsiteY1" fmla="*/ 74840 h 930680"/>
              <a:gd name="connsiteX2" fmla="*/ 7293526 w 7674867"/>
              <a:gd name="connsiteY2" fmla="*/ 930680 h 930680"/>
              <a:gd name="connsiteX3" fmla="*/ 7674867 w 7674867"/>
              <a:gd name="connsiteY3" fmla="*/ 897731 h 930680"/>
              <a:gd name="connsiteX4" fmla="*/ 194 w 7674867"/>
              <a:gd name="connsiteY4" fmla="*/ 0 h 930680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3526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38758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8289 w 7674867"/>
              <a:gd name="connsiteY2" fmla="*/ 661599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28299"/>
              <a:gd name="connsiteX1" fmla="*/ 0 w 7674867"/>
              <a:gd name="connsiteY1" fmla="*/ 74840 h 928299"/>
              <a:gd name="connsiteX2" fmla="*/ 7298289 w 7674867"/>
              <a:gd name="connsiteY2" fmla="*/ 928299 h 928299"/>
              <a:gd name="connsiteX3" fmla="*/ 7674867 w 7674867"/>
              <a:gd name="connsiteY3" fmla="*/ 897731 h 928299"/>
              <a:gd name="connsiteX4" fmla="*/ 194 w 7674867"/>
              <a:gd name="connsiteY4" fmla="*/ 0 h 928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74867" h="928299">
                <a:moveTo>
                  <a:pt x="194" y="0"/>
                </a:moveTo>
                <a:cubicBezTo>
                  <a:pt x="129" y="24947"/>
                  <a:pt x="65" y="49893"/>
                  <a:pt x="0" y="74840"/>
                </a:cubicBezTo>
                <a:lnTo>
                  <a:pt x="7298289" y="928299"/>
                </a:lnTo>
                <a:lnTo>
                  <a:pt x="7674867" y="897731"/>
                </a:lnTo>
                <a:lnTo>
                  <a:pt x="19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2382" y="5696242"/>
            <a:ext cx="9146382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FDB56CE-B239-4FFD-9B76-35D573F2A391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F47CF0-C2BF-4538-A7C4-544DA098345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/>
          <p:nvPr/>
        </p:nvSpPr>
        <p:spPr>
          <a:xfrm>
            <a:off x="0" y="5731667"/>
            <a:ext cx="9147178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3"/>
              </a:gs>
              <a:gs pos="50000">
                <a:schemeClr val="accent3">
                  <a:lumMod val="40000"/>
                  <a:lumOff val="60000"/>
                </a:schemeClr>
              </a:gs>
              <a:gs pos="5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Freeform 5"/>
          <p:cNvSpPr/>
          <p:nvPr/>
        </p:nvSpPr>
        <p:spPr>
          <a:xfrm>
            <a:off x="0" y="5381627"/>
            <a:ext cx="3286124" cy="1207294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6996854"/>
              <a:gd name="connsiteY0" fmla="*/ 0 h 1571625"/>
              <a:gd name="connsiteX1" fmla="*/ 6996854 w 6996854"/>
              <a:gd name="connsiteY1" fmla="*/ 1266825 h 1571625"/>
              <a:gd name="connsiteX2" fmla="*/ 0 w 6996854"/>
              <a:gd name="connsiteY2" fmla="*/ 1571625 h 1571625"/>
              <a:gd name="connsiteX3" fmla="*/ 0 w 6996854"/>
              <a:gd name="connsiteY3" fmla="*/ 0 h 1571625"/>
              <a:gd name="connsiteX0" fmla="*/ 0 w 7583417"/>
              <a:gd name="connsiteY0" fmla="*/ 0 h 800100"/>
              <a:gd name="connsiteX1" fmla="*/ 7583417 w 7583417"/>
              <a:gd name="connsiteY1" fmla="*/ 495300 h 800100"/>
              <a:gd name="connsiteX2" fmla="*/ 586563 w 7583417"/>
              <a:gd name="connsiteY2" fmla="*/ 800100 h 800100"/>
              <a:gd name="connsiteX3" fmla="*/ 0 w 7583417"/>
              <a:gd name="connsiteY3" fmla="*/ 0 h 800100"/>
              <a:gd name="connsiteX0" fmla="*/ 0 w 7017803"/>
              <a:gd name="connsiteY0" fmla="*/ 0 h 1200150"/>
              <a:gd name="connsiteX1" fmla="*/ 7017803 w 7017803"/>
              <a:gd name="connsiteY1" fmla="*/ 895350 h 1200150"/>
              <a:gd name="connsiteX2" fmla="*/ 20949 w 7017803"/>
              <a:gd name="connsiteY2" fmla="*/ 1200150 h 1200150"/>
              <a:gd name="connsiteX3" fmla="*/ 0 w 7017803"/>
              <a:gd name="connsiteY3" fmla="*/ 0 h 1200150"/>
              <a:gd name="connsiteX0" fmla="*/ 0 w 6410292"/>
              <a:gd name="connsiteY0" fmla="*/ 0 h 1752600"/>
              <a:gd name="connsiteX1" fmla="*/ 6410292 w 6410292"/>
              <a:gd name="connsiteY1" fmla="*/ 1752600 h 1752600"/>
              <a:gd name="connsiteX2" fmla="*/ 20949 w 6410292"/>
              <a:gd name="connsiteY2" fmla="*/ 1200150 h 1752600"/>
              <a:gd name="connsiteX3" fmla="*/ 0 w 6410292"/>
              <a:gd name="connsiteY3" fmla="*/ 0 h 1752600"/>
              <a:gd name="connsiteX0" fmla="*/ 0 w 7227290"/>
              <a:gd name="connsiteY0" fmla="*/ 0 h 1200150"/>
              <a:gd name="connsiteX1" fmla="*/ 7227290 w 7227290"/>
              <a:gd name="connsiteY1" fmla="*/ 885825 h 1200150"/>
              <a:gd name="connsiteX2" fmla="*/ 20949 w 7227290"/>
              <a:gd name="connsiteY2" fmla="*/ 1200150 h 1200150"/>
              <a:gd name="connsiteX3" fmla="*/ 0 w 7227290"/>
              <a:gd name="connsiteY3" fmla="*/ 0 h 1200150"/>
              <a:gd name="connsiteX0" fmla="*/ 0 w 7227290"/>
              <a:gd name="connsiteY0" fmla="*/ 0 h 885825"/>
              <a:gd name="connsiteX1" fmla="*/ 7227290 w 7227290"/>
              <a:gd name="connsiteY1" fmla="*/ 885825 h 885825"/>
              <a:gd name="connsiteX2" fmla="*/ 555141 w 7227290"/>
              <a:gd name="connsiteY2" fmla="*/ 862013 h 885825"/>
              <a:gd name="connsiteX3" fmla="*/ 0 w 7227290"/>
              <a:gd name="connsiteY3" fmla="*/ 0 h 885825"/>
              <a:gd name="connsiteX0" fmla="*/ 0 w 7227290"/>
              <a:gd name="connsiteY0" fmla="*/ 0 h 1207294"/>
              <a:gd name="connsiteX1" fmla="*/ 7227290 w 7227290"/>
              <a:gd name="connsiteY1" fmla="*/ 885825 h 1207294"/>
              <a:gd name="connsiteX2" fmla="*/ 0 w 7227290"/>
              <a:gd name="connsiteY2" fmla="*/ 1207294 h 1207294"/>
              <a:gd name="connsiteX3" fmla="*/ 0 w 7227290"/>
              <a:gd name="connsiteY3" fmla="*/ 0 h 1207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27290" h="1207294">
                <a:moveTo>
                  <a:pt x="0" y="0"/>
                </a:moveTo>
                <a:lnTo>
                  <a:pt x="7227290" y="885825"/>
                </a:lnTo>
                <a:lnTo>
                  <a:pt x="0" y="1207294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 6"/>
          <p:cNvSpPr/>
          <p:nvPr/>
        </p:nvSpPr>
        <p:spPr>
          <a:xfrm>
            <a:off x="-2382" y="5696242"/>
            <a:ext cx="9146382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196" y="5347020"/>
            <a:ext cx="3426231" cy="944725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2830674 w 7605568"/>
              <a:gd name="connsiteY2" fmla="*/ 806612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2930931"/>
              <a:gd name="connsiteY0" fmla="*/ 0 h 806612"/>
              <a:gd name="connsiteX1" fmla="*/ 0 w 2930931"/>
              <a:gd name="connsiteY1" fmla="*/ 75665 h 806612"/>
              <a:gd name="connsiteX2" fmla="*/ 2830674 w 2930931"/>
              <a:gd name="connsiteY2" fmla="*/ 806612 h 806612"/>
              <a:gd name="connsiteX3" fmla="*/ 2930931 w 2930931"/>
              <a:gd name="connsiteY3" fmla="*/ 785765 h 806612"/>
              <a:gd name="connsiteX4" fmla="*/ 1 w 2930931"/>
              <a:gd name="connsiteY4" fmla="*/ 0 h 806612"/>
              <a:gd name="connsiteX0" fmla="*/ 1 w 3204530"/>
              <a:gd name="connsiteY0" fmla="*/ 0 h 944725"/>
              <a:gd name="connsiteX1" fmla="*/ 0 w 3204530"/>
              <a:gd name="connsiteY1" fmla="*/ 75665 h 944725"/>
              <a:gd name="connsiteX2" fmla="*/ 3204530 w 3204530"/>
              <a:gd name="connsiteY2" fmla="*/ 944725 h 944725"/>
              <a:gd name="connsiteX3" fmla="*/ 2930931 w 3204530"/>
              <a:gd name="connsiteY3" fmla="*/ 785765 h 944725"/>
              <a:gd name="connsiteX4" fmla="*/ 1 w 3204530"/>
              <a:gd name="connsiteY4" fmla="*/ 0 h 944725"/>
              <a:gd name="connsiteX0" fmla="*/ 1 w 3426231"/>
              <a:gd name="connsiteY0" fmla="*/ 0 h 944725"/>
              <a:gd name="connsiteX1" fmla="*/ 0 w 3426231"/>
              <a:gd name="connsiteY1" fmla="*/ 75665 h 944725"/>
              <a:gd name="connsiteX2" fmla="*/ 3204530 w 3426231"/>
              <a:gd name="connsiteY2" fmla="*/ 944725 h 944725"/>
              <a:gd name="connsiteX3" fmla="*/ 3426231 w 3426231"/>
              <a:gd name="connsiteY3" fmla="*/ 923877 h 944725"/>
              <a:gd name="connsiteX4" fmla="*/ 1 w 3426231"/>
              <a:gd name="connsiteY4" fmla="*/ 0 h 944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26231" h="944725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3204530" y="944725"/>
                </a:lnTo>
                <a:lnTo>
                  <a:pt x="3426231" y="923877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F517612-3A09-43E6-AF55-C50A3F7AD4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2BA625-EB00-454F-8B23-054C39ACF58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1" y="5010151"/>
            <a:ext cx="7439025" cy="157162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15827" h="1571625">
                <a:moveTo>
                  <a:pt x="0" y="0"/>
                </a:moveTo>
                <a:lnTo>
                  <a:pt x="7415827" y="866775"/>
                </a:lnTo>
                <a:lnTo>
                  <a:pt x="0" y="157162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0" y="5731667"/>
            <a:ext cx="9147178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1"/>
              </a:gs>
              <a:gs pos="50000">
                <a:schemeClr val="accent1">
                  <a:lumMod val="40000"/>
                  <a:lumOff val="60000"/>
                </a:schemeClr>
              </a:gs>
              <a:gs pos="5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6656" y="609600"/>
            <a:ext cx="3383280" cy="914400"/>
          </a:xfrm>
        </p:spPr>
        <p:txBody>
          <a:bodyPr anchor="b">
            <a:noAutofit/>
          </a:bodyPr>
          <a:lstStyle>
            <a:lvl1pPr algn="l">
              <a:defRPr sz="22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Freeform 9"/>
          <p:cNvSpPr/>
          <p:nvPr/>
        </p:nvSpPr>
        <p:spPr>
          <a:xfrm>
            <a:off x="0" y="4973410"/>
            <a:ext cx="7674867" cy="928299"/>
          </a:xfrm>
          <a:custGeom>
            <a:avLst/>
            <a:gdLst>
              <a:gd name="connsiteX0" fmla="*/ 0 w 7548466"/>
              <a:gd name="connsiteY0" fmla="*/ 0 h 933061"/>
              <a:gd name="connsiteX1" fmla="*/ 9331 w 7548466"/>
              <a:gd name="connsiteY1" fmla="*/ 65314 h 933061"/>
              <a:gd name="connsiteX2" fmla="*/ 7221894 w 7548466"/>
              <a:gd name="connsiteY2" fmla="*/ 933061 h 933061"/>
              <a:gd name="connsiteX3" fmla="*/ 7548466 w 7548466"/>
              <a:gd name="connsiteY3" fmla="*/ 914400 h 933061"/>
              <a:gd name="connsiteX4" fmla="*/ 0 w 7548466"/>
              <a:gd name="connsiteY4" fmla="*/ 0 h 933061"/>
              <a:gd name="connsiteX0" fmla="*/ 131163 w 7539135"/>
              <a:gd name="connsiteY0" fmla="*/ 0 h 1042598"/>
              <a:gd name="connsiteX1" fmla="*/ 0 w 7539135"/>
              <a:gd name="connsiteY1" fmla="*/ 174851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0 w 7407972"/>
              <a:gd name="connsiteY0" fmla="*/ 0 h 1042598"/>
              <a:gd name="connsiteX1" fmla="*/ 85531 w 7407972"/>
              <a:gd name="connsiteY1" fmla="*/ 134370 h 1042598"/>
              <a:gd name="connsiteX2" fmla="*/ 7081400 w 7407972"/>
              <a:gd name="connsiteY2" fmla="*/ 1042598 h 1042598"/>
              <a:gd name="connsiteX3" fmla="*/ 7407972 w 7407972"/>
              <a:gd name="connsiteY3" fmla="*/ 1023937 h 1042598"/>
              <a:gd name="connsiteX4" fmla="*/ 0 w 7407972"/>
              <a:gd name="connsiteY4" fmla="*/ 0 h 1042598"/>
              <a:gd name="connsiteX0" fmla="*/ 131163 w 7539135"/>
              <a:gd name="connsiteY0" fmla="*/ 0 h 1042598"/>
              <a:gd name="connsiteX1" fmla="*/ 0 w 7539135"/>
              <a:gd name="connsiteY1" fmla="*/ 193902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59725 w 7539135"/>
              <a:gd name="connsiteY0" fmla="*/ 0 h 892580"/>
              <a:gd name="connsiteX1" fmla="*/ 0 w 7539135"/>
              <a:gd name="connsiteY1" fmla="*/ 43884 h 892580"/>
              <a:gd name="connsiteX2" fmla="*/ 7212563 w 7539135"/>
              <a:gd name="connsiteY2" fmla="*/ 892580 h 892580"/>
              <a:gd name="connsiteX3" fmla="*/ 7539135 w 7539135"/>
              <a:gd name="connsiteY3" fmla="*/ 873919 h 892580"/>
              <a:gd name="connsiteX4" fmla="*/ 59725 w 7539135"/>
              <a:gd name="connsiteY4" fmla="*/ 0 h 892580"/>
              <a:gd name="connsiteX0" fmla="*/ 194 w 7539135"/>
              <a:gd name="connsiteY0" fmla="*/ 0 h 923536"/>
              <a:gd name="connsiteX1" fmla="*/ 0 w 7539135"/>
              <a:gd name="connsiteY1" fmla="*/ 74840 h 923536"/>
              <a:gd name="connsiteX2" fmla="*/ 7212563 w 7539135"/>
              <a:gd name="connsiteY2" fmla="*/ 923536 h 923536"/>
              <a:gd name="connsiteX3" fmla="*/ 7539135 w 7539135"/>
              <a:gd name="connsiteY3" fmla="*/ 904875 h 923536"/>
              <a:gd name="connsiteX4" fmla="*/ 194 w 7539135"/>
              <a:gd name="connsiteY4" fmla="*/ 0 h 923536"/>
              <a:gd name="connsiteX0" fmla="*/ 194 w 7539135"/>
              <a:gd name="connsiteY0" fmla="*/ 0 h 904875"/>
              <a:gd name="connsiteX1" fmla="*/ 0 w 7539135"/>
              <a:gd name="connsiteY1" fmla="*/ 74840 h 904875"/>
              <a:gd name="connsiteX2" fmla="*/ 7212563 w 7539135"/>
              <a:gd name="connsiteY2" fmla="*/ 883055 h 904875"/>
              <a:gd name="connsiteX3" fmla="*/ 7539135 w 7539135"/>
              <a:gd name="connsiteY3" fmla="*/ 904875 h 904875"/>
              <a:gd name="connsiteX4" fmla="*/ 194 w 7539135"/>
              <a:gd name="connsiteY4" fmla="*/ 0 h 904875"/>
              <a:gd name="connsiteX0" fmla="*/ 194 w 7703442"/>
              <a:gd name="connsiteY0" fmla="*/ 0 h 1016794"/>
              <a:gd name="connsiteX1" fmla="*/ 0 w 7703442"/>
              <a:gd name="connsiteY1" fmla="*/ 74840 h 1016794"/>
              <a:gd name="connsiteX2" fmla="*/ 7212563 w 7703442"/>
              <a:gd name="connsiteY2" fmla="*/ 883055 h 1016794"/>
              <a:gd name="connsiteX3" fmla="*/ 7703442 w 7703442"/>
              <a:gd name="connsiteY3" fmla="*/ 1016794 h 1016794"/>
              <a:gd name="connsiteX4" fmla="*/ 194 w 7703442"/>
              <a:gd name="connsiteY4" fmla="*/ 0 h 1016794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12563 w 7674867"/>
              <a:gd name="connsiteY2" fmla="*/ 883055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30680"/>
              <a:gd name="connsiteX1" fmla="*/ 0 w 7674867"/>
              <a:gd name="connsiteY1" fmla="*/ 74840 h 930680"/>
              <a:gd name="connsiteX2" fmla="*/ 7293526 w 7674867"/>
              <a:gd name="connsiteY2" fmla="*/ 930680 h 930680"/>
              <a:gd name="connsiteX3" fmla="*/ 7674867 w 7674867"/>
              <a:gd name="connsiteY3" fmla="*/ 897731 h 930680"/>
              <a:gd name="connsiteX4" fmla="*/ 194 w 7674867"/>
              <a:gd name="connsiteY4" fmla="*/ 0 h 930680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3526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38758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8289 w 7674867"/>
              <a:gd name="connsiteY2" fmla="*/ 661599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28299"/>
              <a:gd name="connsiteX1" fmla="*/ 0 w 7674867"/>
              <a:gd name="connsiteY1" fmla="*/ 74840 h 928299"/>
              <a:gd name="connsiteX2" fmla="*/ 7298289 w 7674867"/>
              <a:gd name="connsiteY2" fmla="*/ 928299 h 928299"/>
              <a:gd name="connsiteX3" fmla="*/ 7674867 w 7674867"/>
              <a:gd name="connsiteY3" fmla="*/ 897731 h 928299"/>
              <a:gd name="connsiteX4" fmla="*/ 194 w 7674867"/>
              <a:gd name="connsiteY4" fmla="*/ 0 h 928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74867" h="928299">
                <a:moveTo>
                  <a:pt x="194" y="0"/>
                </a:moveTo>
                <a:cubicBezTo>
                  <a:pt x="129" y="24947"/>
                  <a:pt x="65" y="49893"/>
                  <a:pt x="0" y="74840"/>
                </a:cubicBezTo>
                <a:lnTo>
                  <a:pt x="7298289" y="928299"/>
                </a:lnTo>
                <a:lnTo>
                  <a:pt x="7674867" y="897731"/>
                </a:lnTo>
                <a:lnTo>
                  <a:pt x="19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-2382" y="5696242"/>
            <a:ext cx="9146382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B8EFB2B-666E-43D9-957D-66F36D63CDA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19642A1-9F24-4E3F-85AC-F1793851BEF3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572000" y="609600"/>
            <a:ext cx="3886200" cy="4191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676274" y="1527048"/>
            <a:ext cx="3383280" cy="3291840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600"/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1"/>
              </a:gs>
              <a:gs pos="40000">
                <a:schemeClr val="accent1">
                  <a:lumMod val="40000"/>
                  <a:lumOff val="60000"/>
                </a:schemeClr>
              </a:gs>
              <a:gs pos="4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/>
              </a:gs>
              <a:gs pos="52000">
                <a:schemeClr val="accent3">
                  <a:lumMod val="40000"/>
                  <a:lumOff val="60000"/>
                </a:schemeClr>
              </a:gs>
              <a:gs pos="66000">
                <a:schemeClr val="accent3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0" y="609600"/>
            <a:ext cx="3886200" cy="4190999"/>
          </a:xfrm>
          <a:ln w="79375">
            <a:solidFill>
              <a:schemeClr val="tx1"/>
            </a:solidFill>
            <a:miter lim="800000"/>
          </a:ln>
          <a:effectLst>
            <a:outerShdw blurRad="50800" dist="38100" dir="5400000" algn="ctr" rotWithShape="0">
              <a:srgbClr val="000000">
                <a:alpha val="42000"/>
              </a:srgbClr>
            </a:outerShdw>
          </a:effectLst>
        </p:spPr>
        <p:txBody>
          <a:bodyPr>
            <a:normAutofit/>
          </a:bodyPr>
          <a:lstStyle>
            <a:lvl1pPr marL="0" indent="0" algn="ctr">
              <a:buNone/>
              <a:defRPr sz="25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10" name="Freeform 9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270A72B-0986-41FD-AC40-F58D4B39E40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713F01E-A356-4C1E-83AE-580238EF196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76656" y="609600"/>
            <a:ext cx="3383280" cy="914400"/>
          </a:xfrm>
        </p:spPr>
        <p:txBody>
          <a:bodyPr anchor="b">
            <a:noAutofit/>
          </a:bodyPr>
          <a:lstStyle>
            <a:lvl1pPr algn="l">
              <a:defRPr sz="22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/>
          </p:nvPr>
        </p:nvSpPr>
        <p:spPr>
          <a:xfrm>
            <a:off x="676656" y="1524000"/>
            <a:ext cx="3381375" cy="3295650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600"/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68D2DBE-8F2B-430F-8815-95E167B3D55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4F7F79-25F5-4C24-A3AB-08ED5C6609B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B52FC27-3127-4AD9-84B5-ECC9FE273AD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AF6A7C-C85E-4B22-984C-E34CF42C70E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D5603F91-6D59-4F0B-AE5D-83A96CFC625D}" type="datetimeFigureOut">
              <a:rPr lang="cs-CZ">
                <a:solidFill>
                  <a:prstClr val="white">
                    <a:tint val="95000"/>
                  </a:prstClr>
                </a:solidFill>
              </a:rPr>
              <a:pPr/>
              <a:t>30.3.2015</a:t>
            </a:fld>
            <a:endParaRPr lang="cs-CZ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2148329A-8ADD-4182-A25A-FDDCD0E8030D}" type="slidenum">
              <a:rPr lang="cs-CZ">
                <a:solidFill>
                  <a:prstClr val="white">
                    <a:tint val="9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95890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603F91-6D59-4F0B-AE5D-83A96CFC625D}" type="datetimeFigureOut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30.3.2015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148329A-8ADD-4182-A25A-FDDCD0E8030D}" type="slidenum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5597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5603F91-6D59-4F0B-AE5D-83A96CFC625D}" type="datetimeFigureOut">
              <a:rPr lang="cs-CZ" smtClean="0">
                <a:solidFill>
                  <a:prstClr val="white">
                    <a:tint val="95000"/>
                  </a:prstClr>
                </a:solidFill>
              </a:rPr>
              <a:pPr/>
              <a:t>30.3.2015</a:t>
            </a:fld>
            <a:endParaRPr lang="cs-CZ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2148329A-8ADD-4182-A25A-FDDCD0E8030D}" type="slidenum">
              <a:rPr lang="cs-CZ" smtClean="0">
                <a:solidFill>
                  <a:prstClr val="white">
                    <a:tint val="9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04309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603F91-6D59-4F0B-AE5D-83A96CFC625D}" type="datetimeFigureOut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30.3.2015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148329A-8ADD-4182-A25A-FDDCD0E8030D}" type="slidenum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29421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603F91-6D59-4F0B-AE5D-83A96CFC625D}" type="datetimeFigureOut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30.3.2015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148329A-8ADD-4182-A25A-FDDCD0E8030D}" type="slidenum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32259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603F91-6D59-4F0B-AE5D-83A96CFC625D}" type="datetimeFigureOut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30.3.2015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148329A-8ADD-4182-A25A-FDDCD0E8030D}" type="slidenum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838761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5603F91-6D59-4F0B-AE5D-83A96CFC625D}" type="datetimeFigureOut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30.3.2015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148329A-8ADD-4182-A25A-FDDCD0E8030D}" type="slidenum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034705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603F91-6D59-4F0B-AE5D-83A96CFC625D}" type="datetimeFigureOut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30.3.2015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148329A-8ADD-4182-A25A-FDDCD0E8030D}" type="slidenum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461261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603F91-6D59-4F0B-AE5D-83A96CFC625D}" type="datetimeFigureOut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30.3.2015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148329A-8ADD-4182-A25A-FDDCD0E8030D}" type="slidenum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42465984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603F91-6D59-4F0B-AE5D-83A96CFC625D}" type="datetimeFigureOut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30.3.2015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148329A-8ADD-4182-A25A-FDDCD0E8030D}" type="slidenum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40007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D5603F91-6D59-4F0B-AE5D-83A96CFC625D}" type="datetimeFigureOut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30.3.2015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2148329A-8ADD-4182-A25A-FDDCD0E8030D}" type="slidenum">
              <a:rPr lang="cs-CZ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37961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13">
              <a:alphaModFix amt="15000"/>
            </a:blip>
            <a:srcRect/>
            <a:tile tx="0" ty="0" sx="76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274638"/>
            <a:ext cx="7772400" cy="1143000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600200"/>
            <a:ext cx="7772400" cy="4525963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00800" y="6416675"/>
            <a:ext cx="19812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r">
              <a:defRPr lang="en-US" sz="900" kern="1200" cap="all" spc="110" baseline="0" smtClean="0">
                <a:solidFill>
                  <a:srgbClr val="4D4D4D"/>
                </a:solidFill>
                <a:latin typeface="+mn-lt"/>
                <a:ea typeface="+mn-ea"/>
                <a:cs typeface="+mn-cs"/>
              </a:defRPr>
            </a:lvl1pPr>
          </a:lstStyle>
          <a:p>
            <a:fld id="{62F51BE0-F95F-42B3-9E17-E53A6AC8B210}" type="datetimeFigureOut">
              <a:rPr lang="cs-CZ" smtClean="0"/>
              <a:t>30.3.2015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8600" y="6416675"/>
            <a:ext cx="28956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l">
              <a:defRPr sz="900" cap="all" spc="110" baseline="0">
                <a:solidFill>
                  <a:srgbClr val="4D4D4D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58200" y="6416675"/>
            <a:ext cx="4572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r">
              <a:defRPr sz="1100" b="1" baseline="0">
                <a:solidFill>
                  <a:srgbClr val="4D4D4D"/>
                </a:solidFill>
              </a:defRPr>
            </a:lvl1pPr>
          </a:lstStyle>
          <a:p>
            <a:fld id="{EFA160CE-9F48-45B0-A8E4-D1F87766308A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8743C3BC-AFCD-469B-8F37-48805BDDE198}" type="datetimeFigureOut">
              <a:rPr lang="cs-CZ" smtClean="0">
                <a:solidFill>
                  <a:srgbClr val="B13F9A"/>
                </a:solidFill>
              </a:rPr>
              <a:pPr/>
              <a:t>30.3.2015</a:t>
            </a:fld>
            <a:endParaRPr lang="cs-CZ">
              <a:solidFill>
                <a:srgbClr val="B13F9A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>
              <a:solidFill>
                <a:srgbClr val="B13F9A"/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32AD01E7-D0D6-443E-BB27-AA678E8A67DD}" type="slidenum">
              <a:rPr lang="cs-CZ" smtClean="0">
                <a:solidFill>
                  <a:srgbClr val="B13F9A"/>
                </a:solidFill>
              </a:rPr>
              <a:pPr/>
              <a:t>‹#›</a:t>
            </a:fld>
            <a:endParaRPr lang="cs-CZ">
              <a:solidFill>
                <a:srgbClr val="B13F9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20063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02" name="Group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090696"/>
              </p:ext>
            </p:extLst>
          </p:nvPr>
        </p:nvGraphicFramePr>
        <p:xfrm>
          <a:off x="900113" y="1628775"/>
          <a:ext cx="7569200" cy="4510872"/>
        </p:xfrm>
        <a:graphic>
          <a:graphicData uri="http://schemas.openxmlformats.org/drawingml/2006/table">
            <a:tbl>
              <a:tblPr/>
              <a:tblGrid>
                <a:gridCol w="1665287"/>
                <a:gridCol w="5903913"/>
              </a:tblGrid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BRÁNA, základní škola a mateřská škola </a:t>
                      </a:r>
                      <a:b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</a:b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Kollárova 456, 509 01 Nová Paka</a:t>
                      </a:r>
                      <a:endParaRPr kumimoji="0" lang="cs-CZ" alt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CZ.1.07/1.4.00/21.3750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PROJEKTU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Rozvoj čtení a práce s informacemi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A NÁZEV KLÍČOVÉ AKTIVITY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I/2 Inovace a zkvalitnění výuky směřující k rozvoji čtenářské a informační gramotnosti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Ema Koťátková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7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Prvouka (vzdělávací oblast: Člověk a jeho svět)</a:t>
                      </a:r>
                      <a:endParaRPr kumimoji="0" lang="cs-CZ" alt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TÉMATICKÝ OKRUH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Křesťanská výchova 2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DUM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Zacheus</a:t>
                      </a: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2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2.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VY_12_INOVACE_</a:t>
                      </a: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Arial" charset="0"/>
                        </a:rPr>
                        <a:t>4_04_PR_Zacheus </a:t>
                      </a: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Arial" charset="0"/>
                        </a:rPr>
                        <a:t>2</a:t>
                      </a:r>
                      <a:endParaRPr kumimoji="0" lang="cs-CZ" alt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Arial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27.10.14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Tento materiál je zařazen do vzdělávací oblasti Křesťanská výchova 2, žáci si procvičují čtení textu s porozuměním, odpovídají na otázky, hledají význam slova, protikladná slova.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91" name="Picture 3" descr="H:\!Dokumenty\!Gympl\!projekty\!!OP VK\publicita\OPVK_hor_zakladni_logolink_CB_c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788" y="333375"/>
            <a:ext cx="5434012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7335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051720" y="1268760"/>
            <a:ext cx="5698976" cy="1396752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cs-CZ" sz="8800" b="1" dirty="0" smtClean="0"/>
              <a:t>ZACHEUS 2</a:t>
            </a:r>
            <a:endParaRPr lang="cs-CZ" sz="8800" b="1" dirty="0"/>
          </a:p>
        </p:txBody>
      </p:sp>
      <p:pic>
        <p:nvPicPr>
          <p:cNvPr id="1026" name="Picture 2" descr="C:\Users\Ema\AppData\Local\Microsoft\Windows\Temporary Internet Files\Content.IE5\UGGZ0R6R\MC90031214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276872"/>
            <a:ext cx="3602926" cy="4158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Ema\AppData\Local\Microsoft\Windows\Temporary Internet Files\Content.IE5\ZLSGG7ZE\MC900439847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2861" y="3054370"/>
            <a:ext cx="3293635" cy="2071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5786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476672"/>
            <a:ext cx="8229600" cy="604867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4400" b="1" dirty="0" smtClean="0">
                <a:solidFill>
                  <a:schemeClr val="bg1"/>
                </a:solidFill>
              </a:rPr>
              <a:t>On rychle slezl a s radostí jej přijal.</a:t>
            </a:r>
          </a:p>
          <a:p>
            <a:pPr marL="0" indent="0">
              <a:buNone/>
            </a:pPr>
            <a:r>
              <a:rPr lang="cs-CZ" sz="4400" b="1" dirty="0" err="1" smtClean="0">
                <a:solidFill>
                  <a:schemeClr val="bg1"/>
                </a:solidFill>
              </a:rPr>
              <a:t>Zacheus</a:t>
            </a:r>
            <a:r>
              <a:rPr lang="cs-CZ" sz="4400" b="1" dirty="0" smtClean="0">
                <a:solidFill>
                  <a:schemeClr val="bg1"/>
                </a:solidFill>
              </a:rPr>
              <a:t> řekl Pánu: „Polovinu svého jmění, Pane, dávám chudým, a jestliže jsem někoho ošidil, nahradím mu to čtyřnásobně.“ </a:t>
            </a:r>
          </a:p>
          <a:p>
            <a:pPr marL="0" indent="0">
              <a:buNone/>
            </a:pPr>
            <a:r>
              <a:rPr lang="cs-CZ" sz="4400" b="1" dirty="0" smtClean="0">
                <a:solidFill>
                  <a:schemeClr val="bg1"/>
                </a:solidFill>
              </a:rPr>
              <a:t>Ježíš mu řekl: „Dnes přišlo spasení do tohoto domu.</a:t>
            </a:r>
            <a:endParaRPr lang="cs-CZ" sz="4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9066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JMĚNÍ ZNAMENÁ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525779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5400" b="1" dirty="0" smtClean="0"/>
              <a:t>BOHATSTVÍ</a:t>
            </a:r>
          </a:p>
          <a:p>
            <a:pPr marL="0" indent="0">
              <a:buNone/>
            </a:pPr>
            <a:r>
              <a:rPr lang="cs-CZ" sz="5400" b="1" dirty="0"/>
              <a:t>	</a:t>
            </a:r>
            <a:r>
              <a:rPr lang="cs-CZ" sz="5400" b="1" dirty="0" smtClean="0"/>
              <a:t>	KNOFLÍKY</a:t>
            </a:r>
          </a:p>
          <a:p>
            <a:pPr marL="0" indent="0">
              <a:buNone/>
            </a:pPr>
            <a:r>
              <a:rPr lang="cs-CZ" sz="5400" b="1" dirty="0"/>
              <a:t>	</a:t>
            </a:r>
            <a:r>
              <a:rPr lang="cs-CZ" sz="5400" b="1" dirty="0" smtClean="0"/>
              <a:t>			PENÍZE</a:t>
            </a:r>
          </a:p>
          <a:p>
            <a:pPr marL="0" indent="0">
              <a:buNone/>
            </a:pPr>
            <a:r>
              <a:rPr lang="cs-CZ" sz="5400" b="1" dirty="0"/>
              <a:t>	</a:t>
            </a:r>
            <a:r>
              <a:rPr lang="cs-CZ" sz="5400" b="1" dirty="0" smtClean="0"/>
              <a:t>				KNIHY</a:t>
            </a:r>
          </a:p>
          <a:p>
            <a:pPr marL="0" indent="0">
              <a:buNone/>
            </a:pPr>
            <a:r>
              <a:rPr lang="cs-CZ" sz="5400" b="1" dirty="0"/>
              <a:t>	</a:t>
            </a:r>
            <a:r>
              <a:rPr lang="cs-CZ" sz="5400" b="1" dirty="0" smtClean="0"/>
              <a:t>		DOMY</a:t>
            </a:r>
            <a:endParaRPr lang="cs-CZ" sz="5400" b="1" dirty="0"/>
          </a:p>
        </p:txBody>
      </p:sp>
      <p:pic>
        <p:nvPicPr>
          <p:cNvPr id="2050" name="Picture 2" descr="C:\Users\Ema\AppData\Local\Microsoft\Windows\Temporary Internet Files\Content.IE5\ZLSGG7ZE\MC90033594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0"/>
            <a:ext cx="3576119" cy="3055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6798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Řekni k daným slovům protikladná slova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03648" y="1628800"/>
            <a:ext cx="2098576" cy="4525963"/>
          </a:xfrm>
        </p:spPr>
        <p:txBody>
          <a:bodyPr>
            <a:normAutofit/>
          </a:bodyPr>
          <a:lstStyle/>
          <a:p>
            <a:r>
              <a:rPr lang="cs-CZ" sz="4000" b="1" dirty="0" smtClean="0"/>
              <a:t>chudý</a:t>
            </a:r>
          </a:p>
          <a:p>
            <a:r>
              <a:rPr lang="cs-CZ" sz="4000" b="1" dirty="0" smtClean="0"/>
              <a:t>radost</a:t>
            </a:r>
          </a:p>
          <a:p>
            <a:r>
              <a:rPr lang="cs-CZ" sz="4000" b="1" dirty="0" smtClean="0"/>
              <a:t>slezl</a:t>
            </a:r>
          </a:p>
          <a:p>
            <a:r>
              <a:rPr lang="cs-CZ" sz="4000" b="1" dirty="0" smtClean="0"/>
              <a:t>přijal</a:t>
            </a:r>
          </a:p>
          <a:p>
            <a:r>
              <a:rPr lang="cs-CZ" sz="4000" b="1" dirty="0" smtClean="0"/>
              <a:t>pravda</a:t>
            </a:r>
          </a:p>
          <a:p>
            <a:r>
              <a:rPr lang="cs-CZ" sz="4000" b="1" dirty="0" smtClean="0"/>
              <a:t>dávat</a:t>
            </a:r>
          </a:p>
          <a:p>
            <a:pPr marL="0" indent="0">
              <a:buNone/>
            </a:pPr>
            <a:endParaRPr lang="cs-CZ" sz="4000" b="1" dirty="0"/>
          </a:p>
        </p:txBody>
      </p:sp>
      <p:sp>
        <p:nvSpPr>
          <p:cNvPr id="4" name="Obdélník 3"/>
          <p:cNvSpPr/>
          <p:nvPr/>
        </p:nvSpPr>
        <p:spPr>
          <a:xfrm>
            <a:off x="4211960" y="1484784"/>
            <a:ext cx="2160240" cy="46085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/>
              <a:t>bohatý</a:t>
            </a:r>
          </a:p>
          <a:p>
            <a:pPr algn="ctr"/>
            <a:r>
              <a:rPr lang="cs-CZ" sz="4400" b="1" dirty="0" smtClean="0"/>
              <a:t>smutek</a:t>
            </a:r>
          </a:p>
          <a:p>
            <a:pPr algn="ctr"/>
            <a:r>
              <a:rPr lang="cs-CZ" sz="4400" b="1" dirty="0" smtClean="0"/>
              <a:t>vylezl</a:t>
            </a:r>
          </a:p>
          <a:p>
            <a:pPr algn="ctr"/>
            <a:r>
              <a:rPr lang="cs-CZ" sz="4400" b="1" dirty="0" smtClean="0"/>
              <a:t>odmítl</a:t>
            </a:r>
          </a:p>
          <a:p>
            <a:pPr algn="ctr"/>
            <a:r>
              <a:rPr lang="cs-CZ" sz="4400" b="1" dirty="0" smtClean="0"/>
              <a:t>lež</a:t>
            </a:r>
          </a:p>
          <a:p>
            <a:pPr algn="ctr"/>
            <a:r>
              <a:rPr lang="cs-CZ" sz="4400" b="1" dirty="0" smtClean="0"/>
              <a:t>brát</a:t>
            </a:r>
            <a:endParaRPr lang="cs-CZ" sz="4400" b="1" dirty="0"/>
          </a:p>
        </p:txBody>
      </p:sp>
    </p:spTree>
    <p:extLst>
      <p:ext uri="{BB962C8B-B14F-4D97-AF65-F5344CB8AC3E}">
        <p14:creationId xmlns:p14="http://schemas.microsoft.com/office/powerpoint/2010/main" val="3460433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Odpověz na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5192" y="1124744"/>
            <a:ext cx="8579296" cy="4525963"/>
          </a:xfrm>
        </p:spPr>
        <p:txBody>
          <a:bodyPr>
            <a:normAutofit fontScale="92500" lnSpcReduction="20000"/>
          </a:bodyPr>
          <a:lstStyle/>
          <a:p>
            <a:r>
              <a:rPr lang="cs-CZ" sz="3900" b="1" dirty="0" smtClean="0">
                <a:solidFill>
                  <a:schemeClr val="bg1"/>
                </a:solidFill>
              </a:rPr>
              <a:t>Měl </a:t>
            </a:r>
            <a:r>
              <a:rPr lang="cs-CZ" sz="3900" b="1" dirty="0" err="1" smtClean="0">
                <a:solidFill>
                  <a:schemeClr val="bg1"/>
                </a:solidFill>
              </a:rPr>
              <a:t>Zacheus</a:t>
            </a:r>
            <a:r>
              <a:rPr lang="cs-CZ" sz="3900" b="1" dirty="0" smtClean="0">
                <a:solidFill>
                  <a:schemeClr val="bg1"/>
                </a:solidFill>
              </a:rPr>
              <a:t> radost?</a:t>
            </a:r>
          </a:p>
          <a:p>
            <a:pPr marL="0" indent="0">
              <a:buNone/>
            </a:pPr>
            <a:r>
              <a:rPr lang="cs-CZ" sz="3500" b="1" i="1" dirty="0" smtClean="0"/>
              <a:t>Ano, </a:t>
            </a:r>
            <a:r>
              <a:rPr lang="cs-CZ" sz="3500" b="1" i="1" dirty="0" err="1" smtClean="0"/>
              <a:t>Zacheus</a:t>
            </a:r>
            <a:r>
              <a:rPr lang="cs-CZ" sz="3500" b="1" i="1" dirty="0" smtClean="0"/>
              <a:t> měl radost.</a:t>
            </a:r>
          </a:p>
          <a:p>
            <a:endParaRPr lang="cs-CZ" dirty="0"/>
          </a:p>
          <a:p>
            <a:r>
              <a:rPr lang="cs-CZ" sz="3900" b="1" dirty="0" smtClean="0">
                <a:solidFill>
                  <a:schemeClr val="bg1"/>
                </a:solidFill>
              </a:rPr>
              <a:t>Jakou část svého jmění dal </a:t>
            </a:r>
            <a:r>
              <a:rPr lang="cs-CZ" sz="3900" b="1" dirty="0" err="1" smtClean="0">
                <a:solidFill>
                  <a:schemeClr val="bg1"/>
                </a:solidFill>
              </a:rPr>
              <a:t>Zacheu</a:t>
            </a:r>
            <a:r>
              <a:rPr lang="cs-CZ" sz="3600" b="1" dirty="0" err="1" smtClean="0">
                <a:solidFill>
                  <a:schemeClr val="bg1"/>
                </a:solidFill>
              </a:rPr>
              <a:t>s</a:t>
            </a:r>
            <a:r>
              <a:rPr lang="cs-CZ" sz="3600" b="1" dirty="0" smtClean="0">
                <a:solidFill>
                  <a:schemeClr val="bg1"/>
                </a:solidFill>
              </a:rPr>
              <a:t> chudým?</a:t>
            </a:r>
            <a:endParaRPr lang="cs-CZ" b="1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cs-CZ" sz="3900" b="1" i="1" dirty="0" smtClean="0"/>
              <a:t>Dal jim polovinu svého jmění.</a:t>
            </a:r>
          </a:p>
          <a:p>
            <a:endParaRPr lang="cs-CZ" sz="3900" b="1" i="1" dirty="0"/>
          </a:p>
          <a:p>
            <a:r>
              <a:rPr lang="cs-CZ" sz="3900" b="1" dirty="0" smtClean="0">
                <a:solidFill>
                  <a:schemeClr val="bg1"/>
                </a:solidFill>
              </a:rPr>
              <a:t>Co udělal </a:t>
            </a:r>
            <a:r>
              <a:rPr lang="cs-CZ" sz="3900" b="1" dirty="0" err="1" smtClean="0">
                <a:solidFill>
                  <a:schemeClr val="bg1"/>
                </a:solidFill>
              </a:rPr>
              <a:t>Zacheus</a:t>
            </a:r>
            <a:r>
              <a:rPr lang="cs-CZ" sz="3900" b="1" dirty="0" smtClean="0">
                <a:solidFill>
                  <a:schemeClr val="bg1"/>
                </a:solidFill>
              </a:rPr>
              <a:t> tomu, koho ošidil?</a:t>
            </a:r>
          </a:p>
          <a:p>
            <a:pPr marL="0" indent="0">
              <a:buNone/>
            </a:pPr>
            <a:r>
              <a:rPr lang="cs-CZ" sz="3900" b="1" i="1" dirty="0" smtClean="0"/>
              <a:t>Vynahradí mu to čtyřnásobně.</a:t>
            </a:r>
            <a:endParaRPr lang="cs-CZ" sz="3900" b="1" i="1" dirty="0"/>
          </a:p>
        </p:txBody>
      </p:sp>
      <p:pic>
        <p:nvPicPr>
          <p:cNvPr id="3075" name="Picture 3" descr="C:\Users\Ema\AppData\Local\Microsoft\Windows\Temporary Internet Files\Content.IE5\ZLSGG7ZE\MC900439847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88640"/>
            <a:ext cx="2952328" cy="1856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8964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74320" lvl="0" indent="-274320" defTabSz="457200">
              <a:spcBef>
                <a:spcPts val="600"/>
              </a:spcBef>
              <a:spcAft>
                <a:spcPts val="600"/>
              </a:spcAft>
              <a:buClr>
                <a:srgbClr val="F0A22E"/>
              </a:buClr>
              <a:buSzPct val="70000"/>
              <a:buFont typeface="Wingdings 2"/>
              <a:buChar char=""/>
            </a:pPr>
            <a:r>
              <a:rPr lang="cs-CZ" dirty="0">
                <a:solidFill>
                  <a:srgbClr val="4E3B30"/>
                </a:solidFill>
                <a:latin typeface="Franklin Gothic Book"/>
              </a:rPr>
              <a:t>Galerie Klipart MS </a:t>
            </a:r>
            <a:r>
              <a:rPr lang="cs-CZ" dirty="0" smtClean="0">
                <a:solidFill>
                  <a:srgbClr val="4E3B30"/>
                </a:solidFill>
                <a:latin typeface="Franklin Gothic Book"/>
              </a:rPr>
              <a:t>Office</a:t>
            </a:r>
          </a:p>
          <a:p>
            <a:pPr marL="274320" lvl="0" indent="-274320" defTabSz="457200">
              <a:spcBef>
                <a:spcPts val="600"/>
              </a:spcBef>
              <a:spcAft>
                <a:spcPts val="600"/>
              </a:spcAft>
              <a:buClr>
                <a:srgbClr val="F0A22E"/>
              </a:buClr>
              <a:buSzPct val="70000"/>
              <a:buFont typeface="Wingdings 2"/>
              <a:buChar char=""/>
            </a:pPr>
            <a:r>
              <a:rPr lang="cs-CZ" dirty="0" smtClean="0">
                <a:solidFill>
                  <a:srgbClr val="4E3B30"/>
                </a:solidFill>
                <a:latin typeface="Franklin Gothic Book"/>
              </a:rPr>
              <a:t>Bible, Ekumenický překlad. Ekumenická rada církví v ČSR, v Praze 1984, s. 842.</a:t>
            </a:r>
            <a:endParaRPr lang="cs-CZ" dirty="0">
              <a:solidFill>
                <a:srgbClr val="4E3B30"/>
              </a:solidFill>
              <a:latin typeface="Franklin Gothic Book"/>
            </a:endParaRPr>
          </a:p>
        </p:txBody>
      </p:sp>
    </p:spTree>
    <p:extLst>
      <p:ext uri="{BB962C8B-B14F-4D97-AF65-F5344CB8AC3E}">
        <p14:creationId xmlns:p14="http://schemas.microsoft.com/office/powerpoint/2010/main" val="403919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Urban Pop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Urban Pop">
      <a:maj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Urban Pop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58000"/>
              </a:srgbClr>
            </a:outerShdw>
          </a:effectLst>
          <a:scene3d>
            <a:camera prst="orthographicFront">
              <a:rot lat="0" lon="0" rev="0"/>
            </a:camera>
            <a:lightRig rig="flat" dir="t"/>
          </a:scene3d>
          <a:sp3d contourW="15875">
            <a:bevelT w="95250" h="127000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  <a:shade val="100000"/>
                <a:alpha val="100000"/>
                <a:satMod val="100000"/>
                <a:lumMod val="100000"/>
              </a:schemeClr>
            </a:gs>
            <a:gs pos="9000">
              <a:schemeClr val="phClr">
                <a:tint val="90000"/>
                <a:shade val="100000"/>
                <a:alpha val="100000"/>
                <a:satMod val="100000"/>
                <a:lumMod val="100000"/>
              </a:schemeClr>
            </a:gs>
            <a:gs pos="34000">
              <a:schemeClr val="phClr">
                <a:tint val="83000"/>
                <a:shade val="100000"/>
                <a:alpha val="100000"/>
                <a:satMod val="100000"/>
                <a:lumMod val="100000"/>
              </a:schemeClr>
            </a:gs>
            <a:gs pos="62000">
              <a:schemeClr val="phClr">
                <a:tint val="85000"/>
                <a:shade val="100000"/>
                <a:alpha val="100000"/>
                <a:satMod val="100000"/>
                <a:lumMod val="100000"/>
              </a:schemeClr>
            </a:gs>
            <a:gs pos="90000">
              <a:schemeClr val="phClr">
                <a:tint val="92000"/>
                <a:shade val="100000"/>
                <a:alpha val="100000"/>
                <a:satMod val="100000"/>
                <a:lumMod val="90000"/>
              </a:schemeClr>
            </a:gs>
            <a:gs pos="100000">
              <a:schemeClr val="phClr">
                <a:tint val="85000"/>
                <a:shade val="100000"/>
                <a:alpha val="100000"/>
                <a:satMod val="100000"/>
                <a:lum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8000"/>
              </a:schemeClr>
            </a:gs>
            <a:gs pos="100000">
              <a:schemeClr val="phClr">
                <a:tint val="95000"/>
                <a:shade val="98000"/>
                <a:lumMod val="80000"/>
              </a:schemeClr>
            </a:gs>
          </a:gsLst>
          <a:path path="circle">
            <a:fillToRect l="50000" t="100000" r="10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</TotalTime>
  <Words>236</Words>
  <Application>Microsoft Office PowerPoint</Application>
  <PresentationFormat>Předvádění na obrazovce (4:3)</PresentationFormat>
  <Paragraphs>60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Urban Pop</vt:lpstr>
      <vt:lpstr>Bohatý</vt:lpstr>
      <vt:lpstr>Prezentace aplikace PowerPoint</vt:lpstr>
      <vt:lpstr>Prezentace aplikace PowerPoint</vt:lpstr>
      <vt:lpstr>Prezentace aplikace PowerPoint</vt:lpstr>
      <vt:lpstr>JMĚNÍ ZNAMENÁ</vt:lpstr>
      <vt:lpstr>Řekni k daným slovům protikladná slova</vt:lpstr>
      <vt:lpstr>Odpověz na otázky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Ema</dc:creator>
  <cp:lastModifiedBy>Ema</cp:lastModifiedBy>
  <cp:revision>12</cp:revision>
  <dcterms:created xsi:type="dcterms:W3CDTF">2014-10-27T18:17:01Z</dcterms:created>
  <dcterms:modified xsi:type="dcterms:W3CDTF">2015-03-30T03:21:59Z</dcterms:modified>
</cp:coreProperties>
</file>