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9" r:id="rId2"/>
    <p:sldId id="257" r:id="rId3"/>
    <p:sldId id="258" r:id="rId4"/>
    <p:sldId id="260" r:id="rId5"/>
    <p:sldId id="263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3E8AD-BF4C-4C32-B4F3-F1DC2B5E6097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861D0-8104-4DFE-B00E-D8330FF738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219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F4F57D4-1634-4C74-A87C-1B4A98572C9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6BCB540-BD6C-4A07-A641-A34AE211EAA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778918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Peníz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4_06_CJ_Peníz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doplňují do textu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chybějící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slova.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321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Ema\AppData\Local\Microsoft\Windows\Temporary Internet Files\Content.IE5\YQ9JGPH9\MP9004483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762" y="2924944"/>
            <a:ext cx="5403568" cy="360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/>
              <a:t>Ztracený peníz</a:t>
            </a:r>
            <a:endParaRPr lang="cs-CZ" sz="8800" b="1" dirty="0"/>
          </a:p>
        </p:txBody>
      </p:sp>
      <p:pic>
        <p:nvPicPr>
          <p:cNvPr id="2050" name="Picture 2" descr="C:\Users\Ema\AppData\Local\Microsoft\Windows\Temporary Internet Files\Content.IE5\DDN7X588\MC900397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027" y="207671"/>
            <a:ext cx="1566735" cy="156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ZLSGG7ZE\MC9004061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581" y="332656"/>
            <a:ext cx="2272991" cy="131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663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6768752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Nebo má-li nějaká žena deset stříbrných mincí a ztratí jednu z nich,</a:t>
            </a:r>
          </a:p>
          <a:p>
            <a:pPr marL="0" indent="0">
              <a:buNone/>
            </a:pPr>
            <a:r>
              <a:rPr lang="cs-CZ" sz="3600" b="1" dirty="0" smtClean="0"/>
              <a:t>	což nerozsvítí lampu,</a:t>
            </a:r>
          </a:p>
          <a:p>
            <a:pPr marL="0" indent="0">
              <a:buNone/>
            </a:pPr>
            <a:r>
              <a:rPr lang="cs-CZ" sz="3600" b="1" dirty="0" smtClean="0"/>
              <a:t>nevymete dům a nehledá pečlivě, 	dokud ji nenajde?</a:t>
            </a:r>
          </a:p>
          <a:p>
            <a:pPr marL="0" indent="0">
              <a:buNone/>
            </a:pPr>
            <a:r>
              <a:rPr lang="cs-CZ" sz="3600" b="1" dirty="0" smtClean="0"/>
              <a:t>	A když ji nalezne, svolá své přítelkyně a sousedky a řekne:</a:t>
            </a:r>
          </a:p>
          <a:p>
            <a:pPr marL="0" indent="0">
              <a:buNone/>
            </a:pPr>
            <a:r>
              <a:rPr lang="cs-CZ" sz="3600" b="1" dirty="0" smtClean="0"/>
              <a:t>	„ Radujte se se mnou! </a:t>
            </a:r>
          </a:p>
          <a:p>
            <a:pPr marL="0" indent="0">
              <a:buNone/>
            </a:pPr>
            <a:r>
              <a:rPr lang="cs-CZ" sz="3600" b="1" dirty="0" smtClean="0"/>
              <a:t>Poněvadž jsem nalezla peníz, který jsem ztratila.</a:t>
            </a:r>
            <a:endParaRPr lang="cs-CZ" sz="3600" b="1" dirty="0"/>
          </a:p>
        </p:txBody>
      </p:sp>
      <p:pic>
        <p:nvPicPr>
          <p:cNvPr id="3074" name="Picture 2" descr="C:\Users\Ema\AppData\Local\Microsoft\Windows\Temporary Internet Files\Content.IE5\WJ65NQTH\MP9004337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268760"/>
            <a:ext cx="1944216" cy="129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645024"/>
            <a:ext cx="1386012" cy="138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955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do textu vynechaná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6275040" cy="5616624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Nebo má-li nějaká žena deset stříbrných mincí a </a:t>
            </a:r>
            <a:r>
              <a:rPr lang="cs-CZ" sz="3600" b="1" dirty="0" smtClean="0">
                <a:solidFill>
                  <a:prstClr val="black"/>
                </a:solidFill>
              </a:rPr>
              <a:t>______ </a:t>
            </a:r>
            <a:r>
              <a:rPr lang="cs-CZ" sz="3600" b="1" dirty="0">
                <a:solidFill>
                  <a:prstClr val="black"/>
                </a:solidFill>
              </a:rPr>
              <a:t>jednu z nich,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což </a:t>
            </a:r>
            <a:r>
              <a:rPr lang="cs-CZ" sz="3600" b="1" dirty="0" smtClean="0">
                <a:solidFill>
                  <a:prstClr val="black"/>
                </a:solidFill>
              </a:rPr>
              <a:t>_______ lampu</a:t>
            </a:r>
            <a:r>
              <a:rPr lang="cs-CZ" sz="3600" b="1" dirty="0">
                <a:solidFill>
                  <a:prstClr val="black"/>
                </a:solidFill>
              </a:rPr>
              <a:t>,</a:t>
            </a:r>
          </a:p>
          <a:p>
            <a:pPr marL="0" lvl="0" indent="0">
              <a:buNone/>
            </a:pPr>
            <a:r>
              <a:rPr lang="cs-CZ" sz="3600" b="1" dirty="0" smtClean="0">
                <a:solidFill>
                  <a:prstClr val="black"/>
                </a:solidFill>
              </a:rPr>
              <a:t>_______ </a:t>
            </a:r>
            <a:r>
              <a:rPr lang="cs-CZ" sz="3600" b="1" dirty="0">
                <a:solidFill>
                  <a:prstClr val="black"/>
                </a:solidFill>
              </a:rPr>
              <a:t>dům a nehledá pečlivě, 	dokud ji </a:t>
            </a:r>
            <a:r>
              <a:rPr lang="cs-CZ" sz="3600" b="1" dirty="0" smtClean="0">
                <a:solidFill>
                  <a:prstClr val="black"/>
                </a:solidFill>
              </a:rPr>
              <a:t>______ ?</a:t>
            </a:r>
            <a:endParaRPr lang="cs-CZ" sz="3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A když ji </a:t>
            </a:r>
            <a:r>
              <a:rPr lang="cs-CZ" sz="3600" b="1" dirty="0" smtClean="0">
                <a:solidFill>
                  <a:prstClr val="black"/>
                </a:solidFill>
              </a:rPr>
              <a:t>_________, _____ </a:t>
            </a:r>
            <a:r>
              <a:rPr lang="cs-CZ" sz="3600" b="1" dirty="0">
                <a:solidFill>
                  <a:prstClr val="black"/>
                </a:solidFill>
              </a:rPr>
              <a:t>své přítelkyně a sousedky a řekne: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„ </a:t>
            </a:r>
            <a:r>
              <a:rPr lang="cs-CZ" sz="3600" b="1" dirty="0" smtClean="0">
                <a:solidFill>
                  <a:prstClr val="black"/>
                </a:solidFill>
              </a:rPr>
              <a:t>________ se </a:t>
            </a:r>
            <a:r>
              <a:rPr lang="cs-CZ" sz="3600" b="1" dirty="0">
                <a:solidFill>
                  <a:prstClr val="black"/>
                </a:solidFill>
              </a:rPr>
              <a:t>mnou! 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Poněvadž jsem nalezla peníz, který jsem </a:t>
            </a:r>
            <a:r>
              <a:rPr lang="cs-CZ" sz="3600" b="1" dirty="0" smtClean="0">
                <a:solidFill>
                  <a:prstClr val="black"/>
                </a:solidFill>
              </a:rPr>
              <a:t>________.</a:t>
            </a:r>
            <a:endParaRPr lang="cs-CZ" sz="36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619413" y="1340768"/>
            <a:ext cx="2483768" cy="4680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nevymete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svolá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nalezne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nehledá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ztratí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radujte  se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nenajde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nerozsvítí</a:t>
            </a:r>
          </a:p>
        </p:txBody>
      </p:sp>
    </p:spTree>
    <p:extLst>
      <p:ext uri="{BB962C8B-B14F-4D97-AF65-F5344CB8AC3E}">
        <p14:creationId xmlns:p14="http://schemas.microsoft.com/office/powerpoint/2010/main" val="32475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pic>
        <p:nvPicPr>
          <p:cNvPr id="1029" name="Picture 5" descr="C:\Users\Ema\AppData\Local\Microsoft\Windows\Temporary Internet Files\Content.IE5\MMQ5EJA9\MP9004226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45024"/>
            <a:ext cx="4319158" cy="289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Co všechno udělá žena, když zjistí, že ztratila peníz?</a:t>
            </a:r>
          </a:p>
          <a:p>
            <a:r>
              <a:rPr lang="cs-CZ" sz="4400" b="1" dirty="0" smtClean="0"/>
              <a:t>Proč žena pozvala i sousedky?</a:t>
            </a:r>
            <a:endParaRPr lang="cs-CZ" sz="4400" b="1" dirty="0"/>
          </a:p>
        </p:txBody>
      </p:sp>
      <p:pic>
        <p:nvPicPr>
          <p:cNvPr id="1027" name="Picture 3" descr="C:\Users\Ema\AppData\Local\Microsoft\Windows\Temporary Internet Files\Content.IE5\DDN7X588\MC9003343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6" y="2060848"/>
            <a:ext cx="1815084" cy="135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4599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Bible, Ekumenický překlad. Ekumenická rada církví v ČSR, v Praze 1984, s. 836.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8234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189</Words>
  <Application>Microsoft Office PowerPoint</Application>
  <PresentationFormat>Předvádění na obrazovce (4:3)</PresentationFormat>
  <Paragraphs>53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Prezentace aplikace PowerPoint</vt:lpstr>
      <vt:lpstr>Prezentace aplikace PowerPoint</vt:lpstr>
      <vt:lpstr>Doplň do textu vynechaná slova</vt:lpstr>
      <vt:lpstr>Odpověz na otázky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11</cp:revision>
  <dcterms:created xsi:type="dcterms:W3CDTF">2014-11-10T11:08:37Z</dcterms:created>
  <dcterms:modified xsi:type="dcterms:W3CDTF">2015-03-30T03:25:35Z</dcterms:modified>
</cp:coreProperties>
</file>