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1" r:id="rId2"/>
    <p:sldId id="258" r:id="rId3"/>
    <p:sldId id="257" r:id="rId4"/>
    <p:sldId id="264" r:id="rId5"/>
    <p:sldId id="265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63A05A-37E1-4592-8A13-E65A3BDB4283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484A0E-08E9-491B-A65A-0C86215149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359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075B923-3774-4C1E-9751-0AACED5CF54F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075B923-3774-4C1E-9751-0AACED5CF54F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075B923-3774-4C1E-9751-0AACED5CF54F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5877618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(vzdělávací oblast: Člověk a jeho svět)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Peníz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4_07_PR_Peníz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2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10.11.14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2, žáci si procvičují čtení textu s porozuměním, odpovídají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na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otázky.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3811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Ema\AppData\Local\Microsoft\Windows\Temporary Internet Files\Content.IE5\ZLSGG7ZE\MC9004061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586044"/>
            <a:ext cx="5514160" cy="3194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800" b="1" dirty="0" smtClean="0"/>
              <a:t>Ztracený peníz 2</a:t>
            </a:r>
          </a:p>
          <a:p>
            <a:pPr marL="0" indent="0">
              <a:buNone/>
            </a:pPr>
            <a:endParaRPr lang="cs-CZ" sz="8800" b="1" dirty="0"/>
          </a:p>
        </p:txBody>
      </p:sp>
      <p:sp>
        <p:nvSpPr>
          <p:cNvPr id="2" name="Ovál 1"/>
          <p:cNvSpPr/>
          <p:nvPr/>
        </p:nvSpPr>
        <p:spPr>
          <a:xfrm>
            <a:off x="3203848" y="404664"/>
            <a:ext cx="1296144" cy="1224136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701784" y="1016732"/>
            <a:ext cx="1542624" cy="1548172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5328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6632"/>
            <a:ext cx="8229600" cy="6552728"/>
          </a:xfrm>
        </p:spPr>
        <p:txBody>
          <a:bodyPr>
            <a:normAutofit/>
          </a:bodyPr>
          <a:lstStyle/>
          <a:p>
            <a:pPr lvl="0"/>
            <a:r>
              <a:rPr lang="cs-CZ" sz="3600" b="1" dirty="0">
                <a:solidFill>
                  <a:schemeClr val="accent4">
                    <a:lumMod val="75000"/>
                  </a:schemeClr>
                </a:solidFill>
              </a:rPr>
              <a:t>Nebo má-li nějaká žena deset stříbrných mincí a ztratí jednu z nich,</a:t>
            </a:r>
          </a:p>
          <a:p>
            <a:pPr marL="0" lvl="0" indent="0">
              <a:buNone/>
            </a:pPr>
            <a:r>
              <a:rPr lang="cs-CZ" sz="3600" b="1" dirty="0">
                <a:solidFill>
                  <a:schemeClr val="accent4">
                    <a:lumMod val="75000"/>
                  </a:schemeClr>
                </a:solidFill>
              </a:rPr>
              <a:t>	což nerozsvítí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</a:rPr>
              <a:t>lampu?</a:t>
            </a:r>
            <a:endParaRPr lang="cs-CZ" sz="3600" b="1" dirty="0">
              <a:solidFill>
                <a:schemeClr val="accent4">
                  <a:lumMod val="75000"/>
                </a:schemeClr>
              </a:solidFill>
            </a:endParaRPr>
          </a:p>
          <a:p>
            <a:pPr marL="0" lv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Nevymete </a:t>
            </a:r>
            <a:r>
              <a:rPr lang="cs-CZ" sz="3600" b="1" dirty="0">
                <a:solidFill>
                  <a:srgbClr val="FF0000"/>
                </a:solidFill>
              </a:rPr>
              <a:t>dům a nehledá pečlivě, 	dokud ji </a:t>
            </a:r>
            <a:r>
              <a:rPr lang="cs-CZ" sz="3600" b="1" dirty="0" smtClean="0">
                <a:solidFill>
                  <a:srgbClr val="FF0000"/>
                </a:solidFill>
              </a:rPr>
              <a:t>nenajde</a:t>
            </a:r>
            <a:r>
              <a:rPr lang="cs-CZ" sz="3600" b="1" dirty="0">
                <a:solidFill>
                  <a:srgbClr val="FF0000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3600" b="1" dirty="0">
                <a:solidFill>
                  <a:prstClr val="black"/>
                </a:solidFill>
              </a:rPr>
              <a:t>	A když ji nalezne, svolá své přítelkyně a sousedky a řekne:</a:t>
            </a:r>
          </a:p>
          <a:p>
            <a:pPr marL="0" lvl="0" indent="0">
              <a:buNone/>
            </a:pPr>
            <a:r>
              <a:rPr lang="cs-CZ" sz="3600" b="1" dirty="0">
                <a:solidFill>
                  <a:prstClr val="black"/>
                </a:solidFill>
              </a:rPr>
              <a:t>	</a:t>
            </a:r>
            <a:r>
              <a:rPr lang="cs-CZ" sz="3600" b="1" dirty="0">
                <a:solidFill>
                  <a:schemeClr val="accent1"/>
                </a:solidFill>
              </a:rPr>
              <a:t>„ Radujte se se mnou! </a:t>
            </a:r>
          </a:p>
          <a:p>
            <a:pPr marL="0" lvl="0" indent="0">
              <a:buNone/>
            </a:pPr>
            <a:r>
              <a:rPr lang="cs-CZ" sz="3600" b="1" dirty="0">
                <a:solidFill>
                  <a:srgbClr val="FFC000"/>
                </a:solidFill>
              </a:rPr>
              <a:t>Poněvadž jsem nalezla peníz, který jsem ztratila.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63991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6000" dirty="0" smtClean="0"/>
              <a:t>Kolik mincí měla žena?</a:t>
            </a:r>
          </a:p>
          <a:p>
            <a:r>
              <a:rPr lang="cs-CZ" sz="6000" dirty="0" smtClean="0">
                <a:solidFill>
                  <a:schemeClr val="accent6">
                    <a:lumMod val="50000"/>
                  </a:schemeClr>
                </a:solidFill>
              </a:rPr>
              <a:t>Co udělala žena, aby nalezla ztracenou minci?</a:t>
            </a:r>
          </a:p>
          <a:p>
            <a:r>
              <a:rPr lang="cs-CZ" sz="6000" dirty="0" smtClean="0"/>
              <a:t>Koho žena pozvala?</a:t>
            </a:r>
            <a:endParaRPr lang="cs-CZ" sz="6000" dirty="0"/>
          </a:p>
        </p:txBody>
      </p:sp>
      <p:sp>
        <p:nvSpPr>
          <p:cNvPr id="4" name="Ovál 3"/>
          <p:cNvSpPr/>
          <p:nvPr/>
        </p:nvSpPr>
        <p:spPr>
          <a:xfrm>
            <a:off x="5868144" y="476672"/>
            <a:ext cx="936104" cy="864096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7524328" y="1196752"/>
            <a:ext cx="1152128" cy="1152128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092280" y="2348880"/>
            <a:ext cx="864096" cy="936104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644008" y="692696"/>
            <a:ext cx="936104" cy="864096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524328" y="476672"/>
            <a:ext cx="936104" cy="864096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804248" y="1196752"/>
            <a:ext cx="864096" cy="792088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8100392" y="3068960"/>
            <a:ext cx="576064" cy="576064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524328" y="4293096"/>
            <a:ext cx="936104" cy="864096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580112" y="2816932"/>
            <a:ext cx="576064" cy="540060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336196" y="2348880"/>
            <a:ext cx="900100" cy="936104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254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0" grpId="0" animBg="1"/>
      <p:bldP spid="11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764704"/>
            <a:ext cx="8003232" cy="4873752"/>
          </a:xfrm>
        </p:spPr>
        <p:txBody>
          <a:bodyPr>
            <a:normAutofit fontScale="92500"/>
          </a:bodyPr>
          <a:lstStyle/>
          <a:p>
            <a:r>
              <a:rPr lang="cs-CZ" sz="9600" dirty="0"/>
              <a:t>Co </a:t>
            </a:r>
            <a:r>
              <a:rPr lang="cs-CZ" sz="9600" dirty="0" smtClean="0"/>
              <a:t>uděláš ty, </a:t>
            </a:r>
            <a:r>
              <a:rPr lang="cs-CZ" sz="9600" dirty="0"/>
              <a:t>když ztratíš tužku?</a:t>
            </a:r>
          </a:p>
          <a:p>
            <a:endParaRPr lang="cs-CZ" sz="9600" dirty="0"/>
          </a:p>
        </p:txBody>
      </p:sp>
      <p:pic>
        <p:nvPicPr>
          <p:cNvPr id="2051" name="Picture 3" descr="C:\Users\Ema\AppData\Local\Microsoft\Windows\Temporary Internet Files\Content.IE5\ZLSGG7ZE\MC90043800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01008"/>
            <a:ext cx="3096344" cy="210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Ema\AppData\Local\Microsoft\Windows\Temporary Internet Files\Content.IE5\YQ9JGPH9\MC9004404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920390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2062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>
                <a:solidFill>
                  <a:srgbClr val="4E3B30"/>
                </a:solidFill>
                <a:latin typeface="Franklin Gothic Book"/>
              </a:rPr>
              <a:t>Galerie Klipart MS </a:t>
            </a: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Office</a:t>
            </a:r>
          </a:p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Bible, Ekumenický překlad. Ekumenická rada církví v ČSR, v Praze 1984, s. 836.</a:t>
            </a:r>
            <a:endParaRPr lang="cs-CZ" dirty="0">
              <a:solidFill>
                <a:srgbClr val="4E3B30"/>
              </a:solidFill>
              <a:latin typeface="Franklin Gothic Book"/>
            </a:endParaRPr>
          </a:p>
        </p:txBody>
      </p:sp>
    </p:spTree>
    <p:extLst>
      <p:ext uri="{BB962C8B-B14F-4D97-AF65-F5344CB8AC3E}">
        <p14:creationId xmlns:p14="http://schemas.microsoft.com/office/powerpoint/2010/main" val="82346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40</TotalTime>
  <Words>165</Words>
  <Application>Microsoft Office PowerPoint</Application>
  <PresentationFormat>Předvádění na obrazovce (4:3)</PresentationFormat>
  <Paragraphs>40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Odpověz na otázky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9</cp:revision>
  <dcterms:created xsi:type="dcterms:W3CDTF">2014-11-10T11:22:49Z</dcterms:created>
  <dcterms:modified xsi:type="dcterms:W3CDTF">2015-03-30T03:29:33Z</dcterms:modified>
</cp:coreProperties>
</file>