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0"/>
  </p:notesMasterIdLst>
  <p:sldIdLst>
    <p:sldId id="263" r:id="rId3"/>
    <p:sldId id="258" r:id="rId4"/>
    <p:sldId id="257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0FCEE2-D72C-4547-8D38-75804B5D170A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5A31CD4-58AA-4752-9ADC-D42E5BB8A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AEEE9B6-BC46-4BB0-B57C-DC3E02F8F72C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14396-2FBB-4CE8-8E69-95BEB664724C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4B02E2-A106-40B4-B41C-91F6E74E8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DFBB3-9DF1-4819-A80C-107F9C3CA15F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C9CBC2-F4A9-495A-9C3E-28A38E840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70058-A108-4E68-AA83-EDC88D60F686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E5BBA-2D82-4B6D-8A1F-8B8AD56BA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C3257-E055-4EDD-A09B-E9BA476FE33B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A2D1-EE23-4458-A180-5FFFBDCB56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586B8-FCBD-445F-B39D-D8E8469D8763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A6F7BA-952A-4B84-AC84-F55F7FFB7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93866-B10B-4874-B9A1-DB9299687797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B193F-C371-4050-9670-C55CCD275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3A98D-9595-40B4-BDE7-F039DB7F01C2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B9FC2-8F9F-442E-94E7-763097A9C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1E652-8B47-4F67-A72B-9FA030D4DD7F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92E7B-965D-441C-98E4-25E22E333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3EA09-10F1-4FC9-88DA-CCA86B3EEF9D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EA5A4-1203-4357-A362-991548DFE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382DE-C47F-4FEC-BED5-487F9893A179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E1586-10EB-41E8-BA59-E2F896CFA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95F19-FC3F-4FCA-A6B2-4F5C6EBC099C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71131-0689-4D91-95CC-97BFD19A5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4A3957-0DCA-4A5B-91FB-22BC1BA3C4DA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4779B-8D9B-4B27-A299-330B5E2875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4FB394E-E1D0-4FC7-8290-0F1624BBC02E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FC68A63-AE2C-4382-AEE7-E3A903453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>
                <a:solidFill>
                  <a:srgbClr val="FFF39D"/>
                </a:solidFill>
              </a:defRPr>
            </a:lvl1pPr>
          </a:lstStyle>
          <a:p>
            <a:pPr>
              <a:defRPr/>
            </a:pPr>
            <a:fld id="{D1648EDA-E2DC-4299-90E5-45F8B36A7816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>
                <a:solidFill>
                  <a:srgbClr val="FFF39D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26BEE4-F5D2-43D8-A3F3-837C4B723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9CFC9-FA2B-4418-9782-08D54A40DC3F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69391-A583-42C1-8064-EC7059CD3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B38B2-6BBA-4284-BFE5-A9EC9E303705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F47A2-DD53-4A9D-9041-1086F04DC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669424C-C2DF-45D9-BC58-9A76EBBCC45B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2963E72-A8E4-4B6D-9F61-6792089D8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DA310-9B15-4C5E-A9AC-B3202BAF1769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91DD0-098F-42D7-AB9C-8E78E7050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B4AFBA7-AF73-4449-BC5A-B2AA4FF185E7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D96B6D5-893F-44EC-9582-FED8C8841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491B4B8-F4B6-4C73-B79C-C358A00E2980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BF14620-6101-4689-8949-BCA1DC3AD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8B93C-A735-42CD-9E8F-23EF10C15562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C09E8-FC9A-48D5-B2A5-F75B26956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484FB-0253-41B0-ADF7-85B2ADD80243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57DEA-ED46-40C4-B155-AE32426F3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80E23-961C-4267-A66A-4ABCED179043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AC1B20-E4F9-47FD-9EA4-2ACA1147D2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25" r:id="rId4"/>
    <p:sldLayoutId id="2147483734" r:id="rId5"/>
    <p:sldLayoutId id="2147483724" r:id="rId6"/>
    <p:sldLayoutId id="2147483735" r:id="rId7"/>
    <p:sldLayoutId id="2147483736" r:id="rId8"/>
    <p:sldLayoutId id="2147483737" r:id="rId9"/>
    <p:sldLayoutId id="2147483723" r:id="rId10"/>
    <p:sldLayoutId id="214748373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31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575F6D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E0AB89-141C-4925-A976-01AA10C288AF}" type="datetimeFigureOut">
              <a:rPr lang="cs-CZ"/>
              <a:pPr>
                <a:defRPr/>
              </a:pPr>
              <a:t>30.3.2015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575F6D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441F3B-4C88-4087-B4B7-F5ED48041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30" r:id="rId4"/>
    <p:sldLayoutId id="2147483729" r:id="rId5"/>
    <p:sldLayoutId id="2147483742" r:id="rId6"/>
    <p:sldLayoutId id="2147483728" r:id="rId7"/>
    <p:sldLayoutId id="2147483743" r:id="rId8"/>
    <p:sldLayoutId id="2147483744" r:id="rId9"/>
    <p:sldLayoutId id="2147483727" r:id="rId10"/>
    <p:sldLayoutId id="214748372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/>
        </p:nvGraphicFramePr>
        <p:xfrm>
          <a:off x="900113" y="1628775"/>
          <a:ext cx="7569200" cy="451008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Pastýři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4_15_PR_Pastýři 2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16.12.14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doplňují neúplné věty, hledají v textu slova, která se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tam neobjevují.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6666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357563"/>
            <a:ext cx="4162425" cy="1539875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8800" b="1" smtClean="0"/>
              <a:t>Pastýři</a:t>
            </a:r>
          </a:p>
        </p:txBody>
      </p:sp>
      <p:sp>
        <p:nvSpPr>
          <p:cNvPr id="4" name="Obdélník 3"/>
          <p:cNvSpPr/>
          <p:nvPr/>
        </p:nvSpPr>
        <p:spPr>
          <a:xfrm>
            <a:off x="900113" y="836613"/>
            <a:ext cx="7775575" cy="1655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/>
              <a:t>Kdo pase své stádo a stará se o ovce?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5937250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Font typeface="Wingdings 2" pitchFamily="18" charset="2"/>
              <a:buNone/>
            </a:pPr>
            <a:r>
              <a:rPr lang="cs-CZ" sz="3300" b="1" smtClean="0">
                <a:ea typeface="Calibri" pitchFamily="34" charset="0"/>
                <a:cs typeface="Times New Roman" pitchFamily="18" charset="0"/>
              </a:rPr>
              <a:t>Náhle při nich stál anděl a řekl: „ Dnes se vám narodil Spasitel ve městě Davidově.“</a:t>
            </a:r>
            <a:endParaRPr lang="cs-CZ" sz="1900" smtClean="0">
              <a:ea typeface="Calibri" pitchFamily="34" charset="0"/>
              <a:cs typeface="Times New Roman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Font typeface="Wingdings 2" pitchFamily="18" charset="2"/>
              <a:buNone/>
            </a:pPr>
            <a:r>
              <a:rPr lang="cs-CZ" sz="3300" b="1" smtClean="0">
                <a:ea typeface="Calibri" pitchFamily="34" charset="0"/>
                <a:cs typeface="Times New Roman" pitchFamily="18" charset="0"/>
              </a:rPr>
              <a:t>Jakmile od nich andělé odešli, pastýři se vydali do Betléma.</a:t>
            </a:r>
            <a:endParaRPr lang="cs-CZ" sz="1900" smtClean="0">
              <a:ea typeface="Calibri" pitchFamily="34" charset="0"/>
              <a:cs typeface="Times New Roman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Font typeface="Wingdings 2" pitchFamily="18" charset="2"/>
              <a:buNone/>
            </a:pPr>
            <a:r>
              <a:rPr lang="cs-CZ" sz="3300" b="1" smtClean="0">
                <a:ea typeface="Calibri" pitchFamily="34" charset="0"/>
                <a:cs typeface="Times New Roman" pitchFamily="18" charset="0"/>
              </a:rPr>
              <a:t>Spěchali tam a nalezli Marii a Josefa i to děťátko pol</a:t>
            </a:r>
            <a:r>
              <a:rPr lang="cs-CZ" sz="3300" b="1" smtClean="0">
                <a:latin typeface="Arial" charset="0"/>
                <a:ea typeface="Calibri" pitchFamily="34" charset="0"/>
                <a:cs typeface="Times New Roman" pitchFamily="18" charset="0"/>
              </a:rPr>
              <a:t>o</a:t>
            </a:r>
            <a:r>
              <a:rPr lang="cs-CZ" sz="3300" b="1" smtClean="0">
                <a:ea typeface="Calibri" pitchFamily="34" charset="0"/>
                <a:cs typeface="Times New Roman" pitchFamily="18" charset="0"/>
              </a:rPr>
              <a:t>žené do jeslí.</a:t>
            </a:r>
            <a:endParaRPr lang="cs-CZ" sz="1900" smtClean="0">
              <a:ea typeface="Calibri" pitchFamily="34" charset="0"/>
              <a:cs typeface="Times New Roman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Font typeface="Wingdings 2" pitchFamily="18" charset="2"/>
              <a:buNone/>
            </a:pPr>
            <a:r>
              <a:rPr lang="cs-CZ" sz="3300" b="1" smtClean="0">
                <a:ea typeface="Calibri" pitchFamily="34" charset="0"/>
                <a:cs typeface="Times New Roman" pitchFamily="18" charset="0"/>
              </a:rPr>
              <a:t>Pastýři se pak navrátili, oslavovali a chválili Boha za všechno, co slyšeli a viděli.</a:t>
            </a:r>
            <a:endParaRPr lang="cs-CZ" sz="1900" smtClean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Odpověz 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smtClean="0"/>
              <a:t>Kdo stál náhle u pastýřů?</a:t>
            </a:r>
          </a:p>
          <a:p>
            <a:endParaRPr lang="cs-CZ" sz="4000" b="1" smtClean="0"/>
          </a:p>
          <a:p>
            <a:r>
              <a:rPr lang="cs-CZ" sz="4000" b="1" smtClean="0"/>
              <a:t>Kam se pastýři vydali?</a:t>
            </a:r>
          </a:p>
          <a:p>
            <a:endParaRPr lang="cs-CZ" sz="4000" b="1" smtClean="0"/>
          </a:p>
          <a:p>
            <a:r>
              <a:rPr lang="cs-CZ" sz="4000" b="1" smtClean="0"/>
              <a:t>Koho pastýři nalezli v Betlémě?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Dokonči neúplné věty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187950"/>
          </a:xfrm>
        </p:spPr>
        <p:txBody>
          <a:bodyPr/>
          <a:lstStyle/>
          <a:p>
            <a:r>
              <a:rPr lang="cs-CZ" sz="4400" b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Náhle při nich stál anděl a řekl: „ Dnes se …</a:t>
            </a:r>
          </a:p>
          <a:p>
            <a:r>
              <a:rPr lang="cs-CZ" sz="440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Jakmile od nich andělé odešli, pastýři se …</a:t>
            </a:r>
          </a:p>
          <a:p>
            <a:r>
              <a:rPr lang="cs-CZ" sz="4400" b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Spěchali tam a nalezli Marii a Josefa i …</a:t>
            </a:r>
            <a:endParaRPr lang="cs-CZ" sz="4000" smtClean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KTERÁ SLOVA  SE V TEXTU NEOBJEVUJÍ?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459038" cy="4525963"/>
          </a:xfrm>
        </p:spPr>
        <p:txBody>
          <a:bodyPr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b="1" dirty="0" smtClean="0"/>
              <a:t>M</a:t>
            </a:r>
            <a:r>
              <a:rPr lang="cs-CZ" sz="4800" dirty="0" smtClean="0"/>
              <a:t>arie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dirty="0" smtClean="0"/>
              <a:t>hvězda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b="1" dirty="0" smtClean="0"/>
              <a:t>a</a:t>
            </a:r>
            <a:r>
              <a:rPr lang="cs-CZ" sz="4800" dirty="0" smtClean="0"/>
              <a:t>ndělé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b="1" dirty="0" smtClean="0"/>
              <a:t>p</a:t>
            </a:r>
            <a:r>
              <a:rPr lang="cs-CZ" sz="4800" dirty="0" smtClean="0"/>
              <a:t>astýři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dirty="0" smtClean="0"/>
              <a:t>osel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b="1" dirty="0" smtClean="0"/>
              <a:t>J</a:t>
            </a:r>
            <a:r>
              <a:rPr lang="cs-CZ" sz="4800" dirty="0" smtClean="0"/>
              <a:t>osef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b="1" dirty="0" smtClean="0"/>
              <a:t>j</a:t>
            </a:r>
            <a:r>
              <a:rPr lang="cs-CZ" sz="4800" dirty="0" smtClean="0"/>
              <a:t>esličky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4800" dirty="0" smtClean="0"/>
              <a:t>děti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03575" y="1916113"/>
            <a:ext cx="2089150" cy="7921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hvězda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02957" y="2924944"/>
            <a:ext cx="2088232" cy="86409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/>
              <a:t>osel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716016" y="4005064"/>
            <a:ext cx="2088232" cy="86409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děti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379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defTabSz="457200">
              <a:spcAft>
                <a:spcPts val="600"/>
              </a:spcAft>
              <a:buClr>
                <a:srgbClr val="F0A22E"/>
              </a:buClr>
              <a:buFont typeface="Wingdings 2" pitchFamily="18" charset="2"/>
              <a:buChar char=""/>
            </a:pPr>
            <a:r>
              <a:rPr lang="cs-CZ" smtClean="0">
                <a:solidFill>
                  <a:srgbClr val="4E3B30"/>
                </a:solidFill>
                <a:latin typeface="Franklin Gothic Book" pitchFamily="34" charset="0"/>
              </a:rPr>
              <a:t>Galerie Klipart MS Office</a:t>
            </a:r>
          </a:p>
          <a:p>
            <a:pPr defTabSz="457200">
              <a:spcAft>
                <a:spcPts val="600"/>
              </a:spcAft>
              <a:buClr>
                <a:srgbClr val="F0A22E"/>
              </a:buClr>
              <a:buFont typeface="Wingdings 2" pitchFamily="18" charset="2"/>
              <a:buChar char=""/>
            </a:pPr>
            <a:r>
              <a:rPr lang="cs-CZ" smtClean="0">
                <a:solidFill>
                  <a:srgbClr val="4E3B30"/>
                </a:solidFill>
                <a:latin typeface="Franklin Gothic Book" pitchFamily="34" charset="0"/>
              </a:rPr>
              <a:t>Bible, Ekumenický překlad. Ekumenická rada církví v ČSR, v Praze 1984, s. 782.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81</TotalTime>
  <Words>234</Words>
  <Application>Microsoft Office PowerPoint</Application>
  <PresentationFormat>On-screen Show (4:3)</PresentationFormat>
  <Paragraphs>53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16</vt:i4>
      </vt:variant>
      <vt:variant>
        <vt:lpstr>Nadpisy snímků</vt:lpstr>
      </vt:variant>
      <vt:variant>
        <vt:i4>7</vt:i4>
      </vt:variant>
    </vt:vector>
  </HeadingPairs>
  <TitlesOfParts>
    <vt:vector size="31" baseType="lpstr">
      <vt:lpstr>Franklin Gothic Book</vt:lpstr>
      <vt:lpstr>Arial</vt:lpstr>
      <vt:lpstr>Franklin Gothic Medium</vt:lpstr>
      <vt:lpstr>Wingdings 2</vt:lpstr>
      <vt:lpstr>Calibri</vt:lpstr>
      <vt:lpstr>Century Schoolbook</vt:lpstr>
      <vt:lpstr>Wingdings</vt:lpstr>
      <vt:lpstr>Times New Roman</vt:lpstr>
      <vt:lpstr>Cesta</vt:lpstr>
      <vt:lpstr>Arkýř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Arkýř</vt:lpstr>
      <vt:lpstr>Arkýř</vt:lpstr>
      <vt:lpstr>Arkýř</vt:lpstr>
      <vt:lpstr>Arkýř</vt:lpstr>
      <vt:lpstr>Arkýř</vt:lpstr>
      <vt:lpstr>Arkýř</vt:lpstr>
      <vt:lpstr>Snímek 1</vt:lpstr>
      <vt:lpstr>Snímek 2</vt:lpstr>
      <vt:lpstr>Snímek 3</vt:lpstr>
      <vt:lpstr>Snímek 4</vt:lpstr>
      <vt:lpstr>Snímek 5</vt:lpstr>
      <vt:lpstr>Snímek 6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11</cp:revision>
  <dcterms:created xsi:type="dcterms:W3CDTF">2014-12-16T19:39:35Z</dcterms:created>
  <dcterms:modified xsi:type="dcterms:W3CDTF">2015-03-30T19:03:51Z</dcterms:modified>
</cp:coreProperties>
</file>