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3" r:id="rId6"/>
    <p:sldId id="285" r:id="rId7"/>
    <p:sldId id="275" r:id="rId8"/>
    <p:sldId id="276" r:id="rId9"/>
    <p:sldId id="277" r:id="rId10"/>
    <p:sldId id="278" r:id="rId11"/>
    <p:sldId id="280" r:id="rId12"/>
    <p:sldId id="279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hdphoto" Target="../media/hdphoto15.wdp"/><Relationship Id="rId18" Type="http://schemas.openxmlformats.org/officeDocument/2006/relationships/image" Target="../media/image23.png"/><Relationship Id="rId3" Type="http://schemas.microsoft.com/office/2007/relationships/hdphoto" Target="../media/hdphoto12.wdp"/><Relationship Id="rId21" Type="http://schemas.microsoft.com/office/2007/relationships/hdphoto" Target="../media/hdphoto19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17.wdp"/><Relationship Id="rId2" Type="http://schemas.openxmlformats.org/officeDocument/2006/relationships/image" Target="../media/image15.png"/><Relationship Id="rId16" Type="http://schemas.openxmlformats.org/officeDocument/2006/relationships/image" Target="../media/image22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microsoft.com/office/2007/relationships/hdphoto" Target="../media/hdphoto14.wdp"/><Relationship Id="rId5" Type="http://schemas.microsoft.com/office/2007/relationships/hdphoto" Target="../media/hdphoto1.wdp"/><Relationship Id="rId15" Type="http://schemas.microsoft.com/office/2007/relationships/hdphoto" Target="../media/hdphoto16.wdp"/><Relationship Id="rId23" Type="http://schemas.microsoft.com/office/2007/relationships/hdphoto" Target="../media/hdphoto20.wdp"/><Relationship Id="rId10" Type="http://schemas.openxmlformats.org/officeDocument/2006/relationships/image" Target="../media/image19.png"/><Relationship Id="rId19" Type="http://schemas.microsoft.com/office/2007/relationships/hdphoto" Target="../media/hdphoto18.wdp"/><Relationship Id="rId4" Type="http://schemas.openxmlformats.org/officeDocument/2006/relationships/image" Target="../media/image16.png"/><Relationship Id="rId9" Type="http://schemas.microsoft.com/office/2007/relationships/hdphoto" Target="../media/hdphoto13.wdp"/><Relationship Id="rId14" Type="http://schemas.openxmlformats.org/officeDocument/2006/relationships/image" Target="../media/image21.png"/><Relationship Id="rId22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32.png"/><Relationship Id="rId18" Type="http://schemas.microsoft.com/office/2007/relationships/hdphoto" Target="../media/hdphoto24.wdp"/><Relationship Id="rId3" Type="http://schemas.microsoft.com/office/2007/relationships/hdphoto" Target="../media/hdphoto21.wdp"/><Relationship Id="rId21" Type="http://schemas.openxmlformats.org/officeDocument/2006/relationships/image" Target="../media/image36.png"/><Relationship Id="rId7" Type="http://schemas.openxmlformats.org/officeDocument/2006/relationships/image" Target="../media/image29.png"/><Relationship Id="rId12" Type="http://schemas.microsoft.com/office/2007/relationships/hdphoto" Target="../media/hdphoto22.wdp"/><Relationship Id="rId17" Type="http://schemas.openxmlformats.org/officeDocument/2006/relationships/image" Target="../media/image34.png"/><Relationship Id="rId2" Type="http://schemas.openxmlformats.org/officeDocument/2006/relationships/image" Target="../media/image26.png"/><Relationship Id="rId16" Type="http://schemas.microsoft.com/office/2007/relationships/hdphoto" Target="../media/hdphoto23.wdp"/><Relationship Id="rId20" Type="http://schemas.microsoft.com/office/2007/relationships/hdphoto" Target="../media/hdphoto1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31.png"/><Relationship Id="rId24" Type="http://schemas.microsoft.com/office/2007/relationships/hdphoto" Target="../media/hdphoto6.wdp"/><Relationship Id="rId5" Type="http://schemas.openxmlformats.org/officeDocument/2006/relationships/image" Target="../media/image28.png"/><Relationship Id="rId15" Type="http://schemas.openxmlformats.org/officeDocument/2006/relationships/image" Target="../media/image33.png"/><Relationship Id="rId23" Type="http://schemas.openxmlformats.org/officeDocument/2006/relationships/image" Target="../media/image37.png"/><Relationship Id="rId10" Type="http://schemas.microsoft.com/office/2007/relationships/hdphoto" Target="../media/hdphoto7.wdp"/><Relationship Id="rId19" Type="http://schemas.openxmlformats.org/officeDocument/2006/relationships/image" Target="../media/image35.png"/><Relationship Id="rId4" Type="http://schemas.openxmlformats.org/officeDocument/2006/relationships/image" Target="../media/image27.png"/><Relationship Id="rId9" Type="http://schemas.openxmlformats.org/officeDocument/2006/relationships/image" Target="../media/image30.png"/><Relationship Id="rId14" Type="http://schemas.microsoft.com/office/2007/relationships/hdphoto" Target="../media/hdphoto9.wdp"/><Relationship Id="rId22" Type="http://schemas.microsoft.com/office/2007/relationships/hdphoto" Target="../media/hdphoto8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microsoft.com/office/2007/relationships/hdphoto" Target="../media/hdphoto10.wdp"/><Relationship Id="rId18" Type="http://schemas.openxmlformats.org/officeDocument/2006/relationships/image" Target="../media/image45.png"/><Relationship Id="rId3" Type="http://schemas.microsoft.com/office/2007/relationships/hdphoto" Target="../media/hdphoto1.wdp"/><Relationship Id="rId21" Type="http://schemas.microsoft.com/office/2007/relationships/hdphoto" Target="../media/hdphoto29.wdp"/><Relationship Id="rId7" Type="http://schemas.microsoft.com/office/2007/relationships/hdphoto" Target="../media/hdphoto3.wdp"/><Relationship Id="rId12" Type="http://schemas.openxmlformats.org/officeDocument/2006/relationships/image" Target="../media/image42.png"/><Relationship Id="rId17" Type="http://schemas.microsoft.com/office/2007/relationships/hdphoto" Target="../media/hdphoto27.wdp"/><Relationship Id="rId2" Type="http://schemas.openxmlformats.org/officeDocument/2006/relationships/image" Target="../media/image28.png"/><Relationship Id="rId16" Type="http://schemas.openxmlformats.org/officeDocument/2006/relationships/image" Target="../media/image44.png"/><Relationship Id="rId20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microsoft.com/office/2007/relationships/hdphoto" Target="../media/hdphoto4.wdp"/><Relationship Id="rId5" Type="http://schemas.microsoft.com/office/2007/relationships/hdphoto" Target="../media/hdphoto25.wdp"/><Relationship Id="rId15" Type="http://schemas.microsoft.com/office/2007/relationships/hdphoto" Target="../media/hdphoto17.wdp"/><Relationship Id="rId23" Type="http://schemas.microsoft.com/office/2007/relationships/hdphoto" Target="../media/hdphoto30.wdp"/><Relationship Id="rId10" Type="http://schemas.openxmlformats.org/officeDocument/2006/relationships/image" Target="../media/image41.png"/><Relationship Id="rId19" Type="http://schemas.microsoft.com/office/2007/relationships/hdphoto" Target="../media/hdphoto28.wdp"/><Relationship Id="rId4" Type="http://schemas.openxmlformats.org/officeDocument/2006/relationships/image" Target="../media/image38.png"/><Relationship Id="rId9" Type="http://schemas.microsoft.com/office/2007/relationships/hdphoto" Target="../media/hdphoto26.wdp"/><Relationship Id="rId14" Type="http://schemas.openxmlformats.org/officeDocument/2006/relationships/image" Target="../media/image43.png"/><Relationship Id="rId22" Type="http://schemas.openxmlformats.org/officeDocument/2006/relationships/image" Target="../media/image4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Nadpis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ZDRAVÍ, </a:t>
            </a:r>
            <a:r>
              <a:rPr lang="cs-CZ" dirty="0" err="1" smtClean="0"/>
              <a:t>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004" b="95634" l="24284" r="79582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2000" r="18134" b="2222"/>
          <a:stretch/>
        </p:blipFill>
        <p:spPr>
          <a:xfrm>
            <a:off x="7108978" y="0"/>
            <a:ext cx="4449038" cy="63916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34" b="97315" l="1586" r="9814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23090" y="295388"/>
            <a:ext cx="4971244" cy="36697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667" b="97691" l="9972" r="93179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026034" y="3962400"/>
            <a:ext cx="3327462" cy="28956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50" b="93924" l="9944" r="899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-1443" r="-2740"/>
          <a:stretch/>
        </p:blipFill>
        <p:spPr>
          <a:xfrm>
            <a:off x="7203440" y="3734316"/>
            <a:ext cx="3007360" cy="22555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screen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973" b="98484" l="19418" r="67076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083384" y="4207014"/>
            <a:ext cx="2254832" cy="16911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screen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358372" y="2850181"/>
            <a:ext cx="2285000" cy="1713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577078" y="1699284"/>
            <a:ext cx="2015744" cy="15118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6" cstate="screen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577078" y="445290"/>
            <a:ext cx="1948720" cy="14615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8" cstate="screen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959946" y="346903"/>
            <a:ext cx="2501708" cy="187628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0" cstate="screen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10000" r="90000"/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230344" y="1767837"/>
            <a:ext cx="1960912" cy="147068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2" cstate="screen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9908" b="98341" l="9919" r="8996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flipH="1">
            <a:off x="9608375" y="2949973"/>
            <a:ext cx="1425838" cy="126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1.85185E-6 L 3.125E-6 -1.85185E-6 C -0.00104 0.00532 -0.00091 0.0118 -0.00313 0.01597 C -0.01641 0.04074 -0.0319 0.0618 -0.04609 0.08518 C -0.04987 0.09143 -0.05404 0.09745 -0.05703 0.10486 C -0.06068 0.11366 -0.06432 0.12268 -0.0681 0.13148 C -0.06966 0.13518 -0.07109 0.13912 -0.07305 0.14213 C -0.07539 0.1456 -0.078 0.14884 -0.08008 0.15278 C -0.08464 0.16134 -0.08906 0.17014 -0.0931 0.1794 C -0.09505 0.18426 -0.09675 0.18935 -0.09909 0.19375 C -0.10143 0.19838 -0.10469 0.20139 -0.10703 0.20625 C -0.11107 0.21458 -0.11419 0.2243 -0.1181 0.23287 C -0.12253 0.24259 -0.12813 0.25069 -0.13203 0.26134 C -0.13399 0.26666 -0.13594 0.27222 -0.13802 0.27731 C -0.13984 0.28171 -0.14219 0.28541 -0.14401 0.28981 C -0.14818 0.29954 -0.15195 0.30995 -0.15599 0.31991 C -0.15833 0.32546 -0.1612 0.33009 -0.16302 0.33588 C -0.16471 0.3412 -0.16615 0.34676 -0.16797 0.35208 C -0.17188 0.36227 -0.17669 0.37153 -0.18008 0.38217 C -0.18164 0.3875 -0.1832 0.39305 -0.18503 0.39815 C -0.18789 0.40602 -0.19193 0.41273 -0.19401 0.42129 C -0.19635 0.43102 -0.19727 0.43541 -0.2 0.44444 C -0.20091 0.44745 -0.20208 0.45023 -0.203 0.45324 C -0.20482 0.45926 -0.20612 0.46551 -0.20807 0.47106 C -0.20899 0.47407 -0.21003 0.47708 -0.21107 0.48009 C -0.21172 0.48241 -0.2125 0.48472 -0.21302 0.48704 C -0.21354 0.48935 -0.21328 0.49213 -0.21406 0.49421 C -0.21471 0.49606 -0.21602 0.49653 -0.21706 0.49768 C -0.21732 0.50023 -0.21771 0.50254 -0.21797 0.50486 C -0.21836 0.50671 -0.21875 0.50833 -0.21901 0.51018 C -0.2194 0.51319 -0.21966 0.5162 -0.22005 0.51921 C -0.22031 0.52153 -0.22096 0.52384 -0.22096 0.52616 C -0.22135 0.55764 -0.22096 0.58912 -0.22096 0.6206 L -0.22096 0.6206 " pathEditMode="relative" ptsTypes="AAAAAAAAAAAAAAAAAAAAAAAAAAAAAAAA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9167E-6 -1.11111E-6 L -7.29167E-6 -1.11111E-6 C -0.01485 0.01157 -0.00769 0.00509 -0.02579 0.02454 C -0.02865 0.02778 -0.03178 0.03032 -0.03438 0.03426 C -0.04011 0.04236 -0.04597 0.05046 -0.05144 0.05903 L -0.06759 0.0838 C -0.07006 0.0875 -0.0724 0.09167 -0.07501 0.09514 C -0.07787 0.09884 -0.08087 0.10255 -0.0836 0.10648 C -0.08581 0.10972 -0.0879 0.11296 -0.09011 0.11597 C -0.09245 0.11944 -0.09532 0.12199 -0.09753 0.12569 C -0.10001 0.12963 -0.1017 0.13472 -0.10404 0.13889 C -0.106 0.14282 -0.10821 0.14676 -0.11042 0.15046 C -0.11498 0.15764 -0.12045 0.16296 -0.12436 0.1713 C -0.1349 0.19375 -0.12423 0.17222 -0.13607 0.19236 C -0.13985 0.19838 -0.14324 0.20486 -0.14688 0.21134 C -0.14857 0.21458 -0.15066 0.21713 -0.15222 0.22083 C -0.15326 0.22338 -0.15417 0.22616 -0.15548 0.22847 C -0.15665 0.23079 -0.15834 0.23194 -0.15964 0.23426 C -0.16238 0.23843 -0.16433 0.24375 -0.16719 0.24745 C -0.16863 0.24931 -0.17019 0.25116 -0.17149 0.25324 C -0.17774 0.26296 -0.17318 0.25926 -0.17904 0.26273 C -0.18074 0.26736 -0.18178 0.27083 -0.18438 0.27407 C -0.18568 0.27569 -0.18738 0.27639 -0.18868 0.27801 C -0.18985 0.27963 -0.19063 0.28218 -0.1918 0.28357 C -0.19311 0.28542 -0.1948 0.28611 -0.1961 0.2875 C -0.20678 0.29815 -0.19063 0.28357 -0.20365 0.29514 C -0.20977 0.31157 -0.20157 0.29213 -0.20899 0.30278 C -0.21003 0.30417 -0.21016 0.30671 -0.21107 0.30833 C -0.21199 0.30995 -0.21329 0.31088 -0.21433 0.31227 C -0.21511 0.31412 -0.21563 0.31644 -0.21654 0.31806 C -0.22162 0.32708 -0.21837 0.3169 -0.22071 0.32569 L -0.22071 0.32569 " pathEditMode="relative" ptsTypes="AAAAAAAAAAAAAAAAAAAAAAAAAAAAAA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7 L 2.70833E-6 -3.7037E-7 L -0.03216 0.00185 C -0.03854 0.00231 -0.05404 0.00787 -0.05794 0.00949 C -0.06432 0.0118 -0.07083 0.01435 -0.07721 0.01713 C -0.08008 0.01828 -0.08294 0.01921 -0.08581 0.02083 C -0.09583 0.02639 -0.10573 0.0324 -0.11576 0.03796 C -0.1194 0.04004 -0.12318 0.04074 -0.12656 0.04375 C -0.1375 0.05347 -0.14544 0.05995 -0.15547 0.07037 C -0.15833 0.07338 -0.16107 0.07731 -0.16406 0.07986 C -0.1668 0.0824 -0.16979 0.08333 -0.17266 0.08564 C -0.18307 0.09421 -0.19336 0.10347 -0.20365 0.11227 C -0.21979 0.12639 -0.21146 0.12129 -0.22409 0.12754 C -0.23125 0.13518 -0.22943 0.13402 -0.23906 0.14097 C -0.2418 0.14305 -0.24466 0.14514 -0.24766 0.14676 C -0.24974 0.14768 -0.25195 0.14768 -0.25404 0.14861 C -0.25508 0.14907 -0.25612 0.15 -0.25729 0.15046 C -0.25872 0.15115 -0.26016 0.15162 -0.26159 0.15231 C -0.26562 0.15439 -0.26341 0.15416 -0.26576 0.15416 L -0.26576 0.15416 " pathEditMode="relative" ptsTypes="AAAAAAAAAAAAAAAAAA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1.48148E-6 L -2.08333E-6 -1.48148E-6 C -0.00078 0.00046 -0.01224 0.00972 -0.0151 0.01134 C -0.01784 0.01296 -0.02083 0.01389 -0.0237 0.01504 C -0.02617 0.01759 -0.02851 0.02083 -0.03112 0.02268 C -0.05143 0.03819 -0.02461 0.01296 -0.04726 0.03217 C -0.05338 0.0375 -0.05924 0.04421 -0.06536 0.0493 C -0.06888 0.05231 -0.07265 0.0544 -0.07617 0.05694 L -0.11471 0.0875 C -0.11797 0.09004 -0.12148 0.09143 -0.12435 0.09514 C -0.12721 0.09884 -0.12982 0.10347 -0.13294 0.10648 C -0.13633 0.10995 -0.1401 0.11157 -0.14362 0.11412 C -0.14687 0.11666 -0.15013 0.11875 -0.15325 0.12176 C -0.15625 0.12453 -0.15885 0.12847 -0.16185 0.13125 C -0.16536 0.13472 -0.16901 0.1375 -0.17252 0.14074 C -0.1819 0.15 -0.19114 0.15972 -0.20039 0.16944 C -0.20338 0.17245 -0.20599 0.17616 -0.20898 0.17893 C -0.21679 0.18657 -0.22513 0.19305 -0.23255 0.20185 C -0.23476 0.2044 -0.23672 0.20717 -0.23893 0.20949 C -0.24101 0.21157 -0.24323 0.21342 -0.24544 0.21504 C -0.25143 0.21967 -0.25833 0.22153 -0.26367 0.22847 C -0.2651 0.23032 -0.2664 0.23264 -0.26797 0.23426 C -0.27422 0.24074 -0.28112 0.24606 -0.28724 0.25324 C -0.28828 0.2544 -0.28945 0.25555 -0.29036 0.25694 C -0.29192 0.25926 -0.29323 0.26227 -0.29466 0.26458 C -0.29896 0.27106 -0.30338 0.27708 -0.30755 0.28379 C -0.31054 0.28819 -0.31901 0.30578 -0.3194 0.30648 C -0.3237 0.31597 -0.32956 0.32384 -0.33216 0.33518 C -0.33476 0.34583 -0.33581 0.3581 -0.33971 0.36759 C -0.34075 0.37014 -0.34206 0.37222 -0.34297 0.37523 C -0.34466 0.38148 -0.34791 0.39745 -0.34935 0.40555 C -0.34974 0.4081 -0.34987 0.41088 -0.35039 0.41319 C -0.35104 0.41597 -0.35195 0.41828 -0.3526 0.42083 C -0.35312 0.42338 -0.35325 0.42592 -0.35364 0.42847 C -0.3539 0.43032 -0.35442 0.43217 -0.35469 0.43426 C -0.35508 0.43657 -0.35534 0.43935 -0.35573 0.4419 C -0.35612 0.44375 -0.35677 0.4456 -0.3569 0.44745 C -0.35716 0.45393 -0.3569 0.46018 -0.3569 0.46666 L -0.3569 0.46666 L -0.3569 0.46666 L -0.3569 0.46666 " pathEditMode="relative" ptsTypes="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786" b="96915" l="3022" r="10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1439166">
            <a:off x="-156939" y="1647"/>
            <a:ext cx="5569235" cy="39958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641" b="97878" l="23147" r="79309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16727" r="18379"/>
          <a:stretch/>
        </p:blipFill>
        <p:spPr>
          <a:xfrm>
            <a:off x="7260330" y="-126397"/>
            <a:ext cx="5019583" cy="628945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408" b="98190" l="4805" r="8986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560256" y="3284481"/>
            <a:ext cx="3752202" cy="33449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screen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669" b="92406" l="4043" r="98298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548689" y="1694305"/>
            <a:ext cx="1269249" cy="105237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screen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885" b="96968" l="24602" r="78854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875935" y="3804852"/>
            <a:ext cx="2350306" cy="17627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screen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204" b="77926" l="31196" r="7558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00425" y="-71224"/>
            <a:ext cx="3214125" cy="241059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screen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3170" b="89916" l="9939" r="89974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469700" y="2857497"/>
            <a:ext cx="2762359" cy="13614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6" cstate="screen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5936" b="99145" l="745" r="9744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350935" y="2940374"/>
            <a:ext cx="1442068" cy="92858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8" cstate="screen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532" b="96277" l="3524" r="8991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310277" y="3951977"/>
            <a:ext cx="1125820" cy="15431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0" cstate="screen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02" b="92565" l="9967" r="9876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989571" y="1809422"/>
            <a:ext cx="1671774" cy="93725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2" cstate="screen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8312458" y="365870"/>
            <a:ext cx="1869484" cy="1402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54167E-6 4.44444E-6 L 8.54167E-6 4.44444E-6 C -0.00286 0.00231 -0.00559 0.00602 -0.00859 0.00741 C -0.01249 0.00926 -0.01653 0.00856 -0.02044 0.00949 C -0.02539 0.01041 -0.03046 0.01203 -0.03541 0.01319 C -0.03789 0.01389 -0.04036 0.01481 -0.04296 0.01504 C -0.04921 0.01597 -0.0651 0.01805 -0.07083 0.02083 C -0.0733 0.02199 -0.07578 0.02338 -0.07825 0.02453 C -0.08398 0.02731 -0.08971 0.0294 -0.09544 0.03217 C -0.09791 0.03356 -0.10039 0.03472 -0.10286 0.03611 C -0.10611 0.03796 -0.10924 0.04028 -0.11262 0.04166 C -0.119 0.04467 -0.12578 0.04467 -0.1319 0.0493 C -0.13437 0.05139 -0.13684 0.05324 -0.13932 0.05509 C -0.14218 0.05717 -0.14505 0.05879 -0.14791 0.06088 C -0.15117 0.06319 -0.15429 0.0662 -0.15755 0.06852 C -0.16002 0.07014 -0.16262 0.0706 -0.1651 0.07222 C -0.17018 0.07569 -0.17473 0.08217 -0.18007 0.08356 C -0.18906 0.08634 -0.18437 0.08449 -0.194 0.08935 C -0.20247 0.10069 -0.19387 0.09028 -0.20364 0.09884 C -0.21223 0.10648 -0.19986 0.09861 -0.21223 0.10833 C -0.21354 0.10949 -0.2151 0.10949 -0.21653 0.11041 C -0.22773 0.11782 -0.21406 0.11111 -0.22512 0.11597 C -0.22617 0.11736 -0.22708 0.11898 -0.22825 0.11991 C -0.23124 0.12222 -0.24127 0.12801 -0.2444 0.13125 C -0.24778 0.13518 -0.25065 0.14051 -0.25403 0.14467 C -0.27512 0.17129 -0.24895 0.13773 -0.26796 0.16366 C -0.27031 0.1669 -0.27317 0.16944 -0.27539 0.17315 C -0.27786 0.17708 -0.27942 0.18264 -0.2819 0.18657 C -0.28372 0.18958 -0.28619 0.19143 -0.28828 0.19421 C -0.29231 0.19953 -0.29648 0.20486 -0.30012 0.21134 C -0.30117 0.21319 -0.30221 0.21528 -0.30325 0.2169 C -0.30507 0.21967 -0.30677 0.22222 -0.30859 0.22453 C -0.31002 0.22616 -0.31549 0.23148 -0.31718 0.23403 C -0.31835 0.23588 -0.31927 0.23819 -0.32044 0.23981 C -0.32356 0.24398 -0.32734 0.24653 -0.33007 0.25116 C -0.33111 0.25324 -0.33229 0.25486 -0.33333 0.25694 C -0.34075 0.27291 -0.32929 0.25162 -0.33867 0.26852 C -0.3414 0.28287 -0.33775 0.26504 -0.34192 0.27986 C -0.34231 0.28171 -0.34244 0.28379 -0.34296 0.28565 C -0.34414 0.28981 -0.34466 0.29051 -0.34609 0.29328 L -0.34609 0.29328 L -0.34609 0.29328 " pathEditMode="relative" ptsTypes="AAAAAAAAAAAAAAAAAAAAAAAAAAAAAAAAAAAAAAAA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11111E-6 L -3.33333E-6 -1.11111E-6 C -0.0069 -0.0007 -0.01367 -0.00093 -0.02044 -0.00185 C -0.02292 -0.00232 -0.02539 -0.00324 -0.02786 -0.00394 L -0.03646 -0.00579 L -0.04401 -0.00764 C -0.04727 -0.00833 -0.05039 -0.00903 -0.05365 -0.00949 C -0.05716 -0.01158 -0.06068 -0.01389 -0.06432 -0.01528 C -0.06719 -0.01644 -0.07005 -0.01644 -0.07292 -0.01713 C -0.09727 -0.02454 -0.07148 -0.01829 -0.09219 -0.02292 C -0.1125 -0.03195 -0.10352 -0.0294 -0.11901 -0.03241 C -0.14388 -0.04352 -0.11276 -0.03033 -0.13503 -0.0382 C -0.14531 -0.0419 -0.14141 -0.04236 -0.15117 -0.04398 C -0.15651 -0.04468 -0.16185 -0.04514 -0.16719 -0.04583 C -0.19883 -0.05394 -0.17721 -0.04977 -0.23255 -0.04769 C -0.23607 -0.04653 -0.23971 -0.04468 -0.24323 -0.04398 C -0.24583 -0.04329 -0.25586 -0.04167 -0.25937 -0.04005 C -0.26263 -0.03843 -0.26575 -0.03634 -0.26901 -0.03426 C -0.27396 -0.03125 -0.27109 -0.0331 -0.2776 -0.02871 C -0.28398 -0.01736 -0.27695 -0.02755 -0.28607 -0.02107 C -0.28802 -0.01968 -0.28971 -0.01736 -0.29154 -0.01528 C -0.29362 -0.01273 -0.29557 -0.00926 -0.29792 -0.00764 C -0.29974 -0.00648 -0.30156 -0.00556 -0.30325 -0.00394 C -0.30547 -0.00162 -0.30742 0.00162 -0.30964 0.0037 L -0.31393 0.00764 C -0.3151 0.00949 -0.31602 0.01157 -0.31719 0.01319 C -0.31992 0.01736 -0.32318 0.02014 -0.32578 0.02477 C -0.32682 0.02662 -0.32773 0.0287 -0.32904 0.03055 C -0.33099 0.03333 -0.33359 0.03472 -0.33542 0.03796 C -0.33685 0.04051 -0.33815 0.04329 -0.33971 0.0456 C -0.35182 0.06435 -0.33151 0.03009 -0.34714 0.05532 C -0.34948 0.05879 -0.35143 0.06296 -0.35365 0.06667 C -0.35469 0.06852 -0.3556 0.07083 -0.3569 0.07245 C -0.35898 0.075 -0.36133 0.07708 -0.36328 0.08009 C -0.36523 0.08287 -0.36667 0.0868 -0.36862 0.08958 C -0.36953 0.09074 -0.37083 0.09051 -0.37187 0.09143 C -0.37305 0.09236 -0.37396 0.09398 -0.375 0.09514 C -0.37526 0.0956 -0.38815 0.11319 -0.3901 0.11435 C -0.39401 0.11667 -0.39271 0.11435 -0.39427 0.12014 L -0.39427 0.12014 L -0.39427 0.12014 " pathEditMode="relative" ptsTypes="AAAAAAAAAAAAAAAAAAAAAAAAAAAAAAAAAAAAAAAAA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41667E-6 -3.46945E-18 L -5.41667E-6 -3.46945E-18 C -0.00652 -0.00069 -0.01303 -0.00069 -0.01941 -0.00185 C -0.02227 -0.00254 -0.02501 -0.00486 -0.02787 -0.00578 C -0.03074 -0.00671 -0.0336 -0.00717 -0.03647 -0.00764 L -0.05899 -0.01134 L -0.11902 -0.00949 C -0.14285 -0.00833 -0.13647 -0.00787 -0.15652 -0.00578 L -0.17904 -0.00393 C -0.18113 -0.00324 -0.18334 -0.00231 -0.18542 -0.00185 C -0.19076 -0.00092 -0.19636 -0.00254 -0.20157 -3.46945E-18 C -0.20365 0.00093 -0.20665 0.00996 -0.20795 0.01343 C -0.20834 0.01528 -0.2086 0.01736 -0.20899 0.01898 C -0.20964 0.02107 -0.21068 0.02269 -0.2112 0.02477 C -0.21173 0.02732 -0.2116 0.0301 -0.21225 0.03241 C -0.21342 0.03658 -0.21654 0.04398 -0.21654 0.04398 C -0.21693 0.04584 -0.21732 0.04769 -0.21758 0.04954 C -0.21798 0.05209 -0.21798 0.05486 -0.21876 0.05718 C -0.21941 0.05949 -0.22084 0.06111 -0.22188 0.06297 C -0.2237 0.07223 -0.2237 0.07408 -0.22618 0.08195 C -0.22683 0.08403 -0.22787 0.08565 -0.22839 0.08773 C -0.2293 0.09144 -0.22982 0.09537 -0.23048 0.09931 C -0.23165 0.10579 -0.23074 0.10348 -0.23256 0.10695 L -0.23256 0.10695 L -0.23256 0.10695 " pathEditMode="relative" ptsTypes="AAAAAAAAAAAAAAAAAAAAAAAAA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700" b="97202" l="463" r="9712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65759" y="209006"/>
            <a:ext cx="5512527" cy="392630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81" b="100000" l="9501" r="97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958046" y="2778614"/>
            <a:ext cx="1138644" cy="8006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screen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035" b="96361" l="26558" r="79036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5905" t="7428" r="18238"/>
          <a:stretch/>
        </p:blipFill>
        <p:spPr>
          <a:xfrm>
            <a:off x="7732242" y="474906"/>
            <a:ext cx="4350901" cy="54080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screen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24" b="96535" l="9950" r="95126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155125" y="3892731"/>
            <a:ext cx="3696132" cy="30828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screen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779726" y="1500756"/>
            <a:ext cx="2142308" cy="16067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screen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5518" b="92784" l="5139" r="10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816705" y="3799416"/>
            <a:ext cx="2001008" cy="150075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674121" y="91886"/>
            <a:ext cx="2664823" cy="199861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5" cstate="screen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5458" b="92784" l="27922" r="7357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828562" y="3842241"/>
            <a:ext cx="1843107" cy="13823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7" cstate="screen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115056" y="2589996"/>
            <a:ext cx="1831945" cy="137395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9" cstate="screen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53826" y="2473523"/>
            <a:ext cx="2311371" cy="17335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1" cstate="screen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673732" y="392312"/>
            <a:ext cx="1997937" cy="149845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3" cstate="screen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962886" y="1489750"/>
            <a:ext cx="1997937" cy="1498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85185E-6 L -4.16667E-6 1.85185E-6 C -0.00404 0.0037 -0.00807 0.00717 -0.01185 0.01134 C -0.0138 0.01342 -0.01523 0.01666 -0.01719 0.01898 C -0.03086 0.03449 -0.01562 0.01041 -0.03542 0.03796 C -0.04622 0.05301 -0.04115 0.04953 -0.04935 0.05324 C -0.05078 0.05578 -0.05208 0.05856 -0.05365 0.06088 C -0.06172 0.07245 -0.05872 0.06435 -0.06654 0.07801 C -0.06771 0.08032 -0.06849 0.08333 -0.06966 0.08565 C -0.07279 0.09166 -0.07643 0.09676 -0.0793 0.10277 C -0.08151 0.10717 -0.08346 0.1118 -0.08581 0.1162 C -0.09023 0.12453 -0.09609 0.13125 -0.09974 0.14097 C -0.10182 0.14652 -0.10378 0.15254 -0.10612 0.1581 C -0.11133 0.17037 -0.11719 0.18171 -0.12214 0.19421 C -0.12474 0.20069 -0.12695 0.20717 -0.12969 0.21342 C -0.13203 0.21875 -0.13503 0.22315 -0.13724 0.22847 C -0.14687 0.25301 -0.13802 0.23819 -0.14792 0.25902 C -0.14987 0.26319 -0.1526 0.2662 -0.1543 0.27037 C -0.16732 0.30277 -0.15143 0.27291 -0.16289 0.29328 C -0.16484 0.30185 -0.16771 0.31551 -0.17044 0.32199 C -0.17148 0.32453 -0.17266 0.32685 -0.17357 0.32963 C -0.17448 0.33194 -0.17513 0.33449 -0.17578 0.33727 C -0.1763 0.33958 -0.17604 0.34259 -0.17682 0.3449 C -0.1776 0.34722 -0.17891 0.34861 -0.18008 0.35046 C -0.18034 0.35301 -0.18047 0.35578 -0.18112 0.3581 C -0.18164 0.36018 -0.18255 0.3618 -0.1832 0.36389 C -0.18503 0.36921 -0.18724 0.37523 -0.18854 0.38102 C -0.18906 0.38287 -0.18919 0.38495 -0.18971 0.3868 C -0.19349 0.40046 -0.19023 0.38333 -0.19401 0.4 C -0.19779 0.41713 -0.19414 0.40625 -0.19818 0.41713 C -0.19896 0.42222 -0.1987 0.42801 -0.20039 0.4324 C -0.20651 0.44884 -0.19922 0.42801 -0.20365 0.44398 C -0.20417 0.44583 -0.20521 0.44745 -0.20573 0.44953 C -0.20625 0.45139 -0.20638 0.45347 -0.20677 0.45532 C -0.20716 0.45671 -0.20755 0.45787 -0.20781 0.45926 L -0.20781 0.45926 L -0.20781 0.45926 " pathEditMode="relative" ptsTypes="AAAAAAAAAAAAAAAAAAAAAAAAAAAAAAAAAAA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96296E-6 L -4.16667E-7 -2.96296E-6 C -0.01133 0.0125 -0.02904 0.03171 -0.0418 0.04745 C -0.05117 0.05879 -0.0612 0.06852 -0.06966 0.08171 C -0.09609 0.12268 -0.11471 0.1493 -0.13828 0.19213 C -0.14609 0.20625 -0.15377 0.2206 -0.16081 0.23611 C -0.16601 0.24745 -0.21445 0.3537 -0.225 0.39028 C -0.23034 0.40856 -0.23463 0.42824 -0.24114 0.44537 C -0.24258 0.4493 -0.2444 0.45278 -0.24544 0.45694 C -0.2487 0.4706 -0.25039 0.48541 -0.25391 0.49884 C -0.2582 0.51458 -0.26341 0.52986 -0.2668 0.54629 C -0.26823 0.55347 -0.2694 0.56041 -0.27109 0.56736 C -0.27161 0.56944 -0.27252 0.57106 -0.27318 0.57315 C -0.27513 0.5787 -0.27682 0.58449 -0.27864 0.59028 C -0.28047 0.60347 -0.27838 0.59329 -0.28398 0.60741 C -0.28906 0.62014 -0.28463 0.61389 -0.29036 0.6206 C -0.29909 0.6412 -0.28893 0.62014 -0.29674 0.63009 C -0.29844 0.63217 -0.29935 0.63611 -0.30104 0.63773 C -0.30443 0.6412 -0.30833 0.64236 -0.31185 0.64537 L -0.31614 0.6493 C -0.3168 0.65116 -0.31732 0.65324 -0.31823 0.65486 C -0.31979 0.65764 -0.32409 0.66111 -0.32578 0.6625 C -0.32604 0.66504 -0.32656 0.66759 -0.32682 0.67014 C -0.32747 0.67893 -0.32617 0.69236 -0.32995 0.70069 C -0.33086 0.70231 -0.33216 0.70324 -0.3332 0.7044 C -0.33398 0.70694 -0.33411 0.71041 -0.33542 0.71204 C -0.33724 0.71435 -0.3418 0.71574 -0.3418 0.71574 C -0.34323 0.71967 -0.34388 0.72546 -0.34713 0.71967 C -0.34896 0.71643 -0.35143 0.70833 -0.35143 0.70833 C -0.3526 0.70162 -0.35169 0.70393 -0.35351 0.70069 L -0.35351 0.70069 " pathEditMode="relative" ptsTypes="AAAAAAAAAAAAAAAAAAAAAAAAAAAAAAA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7.40741E-6 L -3.54167E-6 -7.40741E-6 C -0.00547 0.00046 -0.01081 0.00161 -0.01615 0.00185 C -0.1487 0.00555 -0.09206 -0.00232 -0.14466 0.00555 C -0.15846 0.00972 -0.17227 0.01203 -0.18542 0.02083 C -0.22539 0.04768 -0.19662 0.02986 -0.22188 0.05138 C -0.22539 0.05416 -0.22917 0.05555 -0.23255 0.05879 C -0.23568 0.06203 -0.23815 0.06689 -0.24115 0.07036 C -0.24636 0.07638 -0.25182 0.08171 -0.25716 0.08749 C -0.2612 0.09166 -0.26745 0.09745 -0.27109 0.10277 C -0.27305 0.10555 -0.27461 0.10925 -0.27656 0.11226 C -0.27826 0.11504 -0.28021 0.11712 -0.2819 0.1199 C -0.28451 0.12407 -0.28724 0.12824 -0.28932 0.1331 C -0.2905 0.13564 -0.29154 0.13819 -0.29258 0.14074 C -0.29479 0.14629 -0.29518 0.14861 -0.29792 0.15416 C -0.29922 0.15671 -0.30104 0.15879 -0.30221 0.1618 C -0.30365 0.16527 -0.30417 0.16967 -0.30547 0.17314 C -0.30625 0.17546 -0.30768 0.17685 -0.30859 0.17893 C -0.30977 0.18124 -0.31094 0.18379 -0.31185 0.18657 C -0.32018 0.20856 -0.31029 0.18472 -0.31836 0.2037 C -0.32018 0.21388 -0.31836 0.20648 -0.3237 0.21874 C -0.32448 0.2206 -0.325 0.22268 -0.32578 0.22453 C -0.32721 0.22777 -0.32865 0.23101 -0.33008 0.23402 C -0.33268 0.24768 -0.32904 0.23124 -0.33438 0.2456 C -0.34063 0.26203 -0.32839 0.23865 -0.33867 0.25694 C -0.33906 0.25949 -0.33919 0.26203 -0.33971 0.26458 C -0.34089 0.26921 -0.3431 0.27245 -0.34505 0.27592 C -0.34662 0.28402 -0.34675 0.28796 -0.35261 0.29305 C -0.35404 0.29444 -0.3556 0.29536 -0.3569 0.29699 C -0.35807 0.29837 -0.35899 0.30092 -0.36003 0.30254 C -0.36107 0.30416 -0.36315 0.30416 -0.36328 0.30648 C -0.36432 0.32222 -0.36328 0.33819 -0.36328 0.35416 L -0.36328 0.35416 L -0.36328 0.35416 " pathEditMode="relative" ptsTypes="AAAAAAAAAAAAAAAAAAAAAAAAAAAAAAAAAA">
                                      <p:cBhvr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035" b="96361" l="26558" r="79036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5905" t="7428" r="18238"/>
          <a:stretch/>
        </p:blipFill>
        <p:spPr>
          <a:xfrm>
            <a:off x="7841099" y="755032"/>
            <a:ext cx="4350901" cy="54080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641" b="91631" l="6867" r="92769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21424866">
            <a:off x="-129124" y="-146861"/>
            <a:ext cx="5912147" cy="443411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423" b="97346" l="9881" r="9742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097389" y="3496422"/>
            <a:ext cx="3743710" cy="31329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screen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791995" y="3925302"/>
            <a:ext cx="2418805" cy="18141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 cstate="screen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885" b="94118" l="9914" r="75489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077190" y="529318"/>
            <a:ext cx="2194570" cy="164592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 cstate="screen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015236" y="2950728"/>
            <a:ext cx="1797614" cy="134821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718090" y="1745662"/>
            <a:ext cx="2299063" cy="17242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6" cstate="screen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788772" y="2761678"/>
            <a:ext cx="2490652" cy="186798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8" cstate="screen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4470" b="96905" l="9931" r="9390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3127102" flipH="1">
            <a:off x="10313275" y="3986800"/>
            <a:ext cx="1075210" cy="16911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0" cstate="screen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0000" b="90000" l="9989" r="899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495579" y="1947150"/>
            <a:ext cx="1491408" cy="117156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2" cstate="screen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243" b="89920" l="9970" r="8992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256570" y="936334"/>
            <a:ext cx="1591796" cy="1234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0016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5.92593E-6 L -1.875E-6 5.92593E-6 C -0.00325 0.00186 -0.00664 0.00279 -0.00976 0.00556 C -0.0358 0.02941 -0.02721 0.02408 -0.04609 0.04746 C -0.04895 0.05093 -0.05195 0.05348 -0.05468 0.05695 C -0.05911 0.06297 -0.06315 0.07015 -0.06757 0.07617 C -0.072 0.08218 -0.07695 0.08728 -0.08151 0.0933 C -0.11328 0.13566 -0.09075 0.10626 -0.11575 0.14468 C -0.12382 0.15695 -0.13294 0.16737 -0.14049 0.1808 C -0.16184 0.21876 -0.16888 0.22918 -0.18971 0.28357 C -0.21523 0.35024 -0.20481 0.31922 -0.22942 0.40371 C -0.23476 0.422 -0.24179 0.43913 -0.24544 0.4588 L -0.24752 0.47038 L -0.24752 0.47038 " pathEditMode="relative" ptsTypes="AAAAAAAAAAAAAA">
                                      <p:cBhvr>
                                        <p:cTn id="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3.7037E-6 L 4.79167E-6 -3.7037E-6 C -0.00287 0.00186 -0.00573 0.00417 -0.00859 0.00556 C -0.01068 0.00672 -0.01289 0.00672 -0.0151 0.00741 C -0.02109 0.00949 -0.02109 0.01019 -0.02787 0.01135 C -0.03255 0.01204 -0.03724 0.0125 -0.0418 0.0132 C -0.04492 0.01436 -0.05208 0.01713 -0.05469 0.01713 C -0.0776 0.01713 -0.10039 0.01574 -0.12331 0.01505 C -0.12995 0.01343 -0.13359 0.01227 -0.1405 0.01135 C -0.14544 0.01065 -0.15039 0.00996 -0.15547 0.00949 C -0.1888 0.00093 -0.16537 0.00533 -0.22617 0.00741 C -0.22826 0.0088 -0.23047 0.01042 -0.23255 0.01135 C -0.2362 0.01297 -0.23971 0.01389 -0.24336 0.01505 C -0.24505 0.01574 -0.24688 0.01667 -0.2487 0.01713 L -0.25938 0.01898 C -0.26302 0.02014 -0.26667 0.02037 -0.27005 0.02269 C -0.27721 0.02778 -0.27357 0.02593 -0.28086 0.02848 C -0.29258 0.03889 -0.2862 0.03542 -0.30013 0.03797 C -0.30195 0.03936 -0.30378 0.04028 -0.30547 0.0419 C -0.30664 0.04283 -0.30755 0.04468 -0.30872 0.04561 C -0.30964 0.04653 -0.31094 0.04653 -0.31185 0.04746 C -0.31927 0.05417 -0.31055 0.04931 -0.3194 0.05324 C -0.32122 0.0551 -0.32305 0.05695 -0.32474 0.05903 C -0.32591 0.06019 -0.32682 0.06158 -0.328 0.06273 C -0.32969 0.06482 -0.33151 0.06644 -0.33333 0.06852 C -0.33438 0.06968 -0.33542 0.07107 -0.33659 0.07223 C -0.34024 0.07593 -0.3405 0.07593 -0.34401 0.07801 C -0.34518 0.07917 -0.34609 0.08102 -0.34727 0.08172 C -0.34935 0.08311 -0.35156 0.08287 -0.35365 0.0838 C -0.35508 0.08426 -0.35651 0.08496 -0.35794 0.08565 C -0.36081 0.0882 -0.36406 0.08982 -0.36654 0.09329 C -0.37201 0.10047 -0.36914 0.09815 -0.37513 0.10093 C -0.38307 0.11042 -0.37331 0.09815 -0.38151 0.11042 C -0.38346 0.1132 -0.38477 0.11412 -0.38685 0.11621 L -0.38685 0.11621 L -0.38685 0.11621 " pathEditMode="relative" ptsTypes="AAAAAAAAAAAAAAAAAAAAAAAAAAAAAAAAAAAA"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(zdraví, bezpečí…)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Pomocí animačních efektů vybíráme a uklízíme ze skříně oblečení nevhodné do daného ročního období, počasí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</a:t>
            </a:r>
            <a:r>
              <a:rPr lang="cs-CZ" dirty="0" smtClean="0"/>
              <a:t>naučí, jak </a:t>
            </a:r>
            <a:r>
              <a:rPr lang="cs-CZ" dirty="0" smtClean="0"/>
              <a:t>se správně oblékat a tím chránit své zdraví</a:t>
            </a:r>
          </a:p>
          <a:p>
            <a:r>
              <a:rPr lang="cs-CZ" dirty="0" smtClean="0"/>
              <a:t>Děti poznají vliv počasí na naše oblékání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5 děti vybírají oblečení ze skříně, které by neměly nosit v daném počasí. Roční období je znázorněno za oknem pokoje.</a:t>
            </a:r>
          </a:p>
          <a:p>
            <a:r>
              <a:rPr lang="cs-CZ" dirty="0"/>
              <a:t>Za pomoci animačních efektů a aktivační události program nabízí dětem zpětnou vazbu.</a:t>
            </a:r>
          </a:p>
          <a:p>
            <a:r>
              <a:rPr lang="cs-CZ" dirty="0" smtClean="0"/>
              <a:t>Tematicky s dětmi hovoříme o prevenci oblékání vhodného pro naše zdraví</a:t>
            </a:r>
          </a:p>
          <a:p>
            <a:r>
              <a:rPr lang="cs-CZ" dirty="0" smtClean="0"/>
              <a:t>Materiál je vytvořen pro dotyková zařízení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Mít povědomí o některých způsobech ochrany </a:t>
            </a:r>
            <a:r>
              <a:rPr lang="cs-CZ" dirty="0" smtClean="0"/>
              <a:t>zdraví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vybavit si prožité příjemné i nepříjemné pocity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95272"/>
            <a:ext cx="9509760" cy="3524813"/>
          </a:xfrm>
        </p:spPr>
        <p:txBody>
          <a:bodyPr>
            <a:normAutofit/>
          </a:bodyPr>
          <a:lstStyle/>
          <a:p>
            <a:r>
              <a:rPr lang="cs-CZ" b="1" dirty="0" smtClean="0"/>
              <a:t>Na tabulku č</a:t>
            </a:r>
            <a:r>
              <a:rPr lang="cs-CZ" b="1" dirty="0" smtClean="0"/>
              <a:t>. 1</a:t>
            </a:r>
            <a:r>
              <a:rPr lang="cs-CZ" b="1" dirty="0" smtClean="0"/>
              <a:t>. namalujeme fixem symbol jednoho ze čtyř ročních období</a:t>
            </a:r>
          </a:p>
          <a:p>
            <a:r>
              <a:rPr lang="cs-CZ" b="1" dirty="0" smtClean="0"/>
              <a:t>Na tabulku č</a:t>
            </a:r>
            <a:r>
              <a:rPr lang="cs-CZ" b="1" dirty="0" smtClean="0"/>
              <a:t>. 2</a:t>
            </a:r>
            <a:r>
              <a:rPr lang="cs-CZ" b="1" dirty="0" smtClean="0"/>
              <a:t>. připevníme metodické kartičky znázorňující oblečení vhodné do různého počasí</a:t>
            </a:r>
          </a:p>
          <a:p>
            <a:r>
              <a:rPr lang="cs-CZ" b="1" dirty="0" smtClean="0"/>
              <a:t>Na tabulku č</a:t>
            </a:r>
            <a:r>
              <a:rPr lang="cs-CZ" b="1" dirty="0" smtClean="0"/>
              <a:t>. 3</a:t>
            </a:r>
            <a:r>
              <a:rPr lang="cs-CZ" b="1" dirty="0" smtClean="0"/>
              <a:t>. budeme vylučovací metodou odebírat kartičky z tabulky č</a:t>
            </a:r>
            <a:r>
              <a:rPr lang="cs-CZ" b="1" dirty="0" smtClean="0"/>
              <a:t>. 2</a:t>
            </a:r>
            <a:r>
              <a:rPr lang="cs-CZ" b="1" dirty="0" smtClean="0"/>
              <a:t>., které jsou do určeného počasí nevhodné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416</Words>
  <Application>Microsoft Office PowerPoint</Application>
  <PresentationFormat>Vlastní</PresentationFormat>
  <Paragraphs>65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Nadpis</vt:lpstr>
      <vt:lpstr>Snímek 2</vt:lpstr>
      <vt:lpstr>Snímek 3</vt:lpstr>
      <vt:lpstr>Snímek 4</vt:lpstr>
      <vt:lpstr>Snímek 5</vt:lpstr>
      <vt:lpstr>Použité odkazy</vt:lpstr>
      <vt:lpstr>Metodický pokyn Integrovaný blok: (zdraví, bezpečí…)</vt:lpstr>
      <vt:lpstr>Studijní materiály </vt:lpstr>
      <vt:lpstr>   Práce s interaktivním výukovým materiálem </vt:lpstr>
      <vt:lpstr>Prvky polytechnické výchovy</vt:lpstr>
      <vt:lpstr>Práce s didaktickým kufříkem KUMUČ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2015-04-02T10:40:25Z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