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5"/>
  </p:notesMasterIdLst>
  <p:handoutMasterIdLst>
    <p:handoutMasterId r:id="rId16"/>
  </p:handoutMasterIdLst>
  <p:sldIdLst>
    <p:sldId id="272" r:id="rId3"/>
    <p:sldId id="282" r:id="rId4"/>
    <p:sldId id="284" r:id="rId5"/>
    <p:sldId id="283" r:id="rId6"/>
    <p:sldId id="285" r:id="rId7"/>
    <p:sldId id="275" r:id="rId8"/>
    <p:sldId id="276" r:id="rId9"/>
    <p:sldId id="277" r:id="rId10"/>
    <p:sldId id="278" r:id="rId11"/>
    <p:sldId id="279" r:id="rId12"/>
    <p:sldId id="280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7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DFEE2"/>
    <a:srgbClr val="FDFEC6"/>
    <a:srgbClr val="FCFEA0"/>
    <a:srgbClr val="FAFD77"/>
    <a:srgbClr val="F8FC46"/>
    <a:srgbClr val="F3FC84"/>
    <a:srgbClr val="FFE997"/>
    <a:srgbClr val="F26A1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90" y="-50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commentAuthors" Target="commentAuthor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microsoft.com/office/2007/relationships/hdphoto" Target="../media/hdphoto1.wdp"/><Relationship Id="rId7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microsoft.com/office/2007/relationships/hdphoto" Target="../media/hdphoto1.wdp"/><Relationship Id="rId3" Type="http://schemas.microsoft.com/office/2007/relationships/hdphoto" Target="../media/hdphoto2.wdp"/><Relationship Id="rId7" Type="http://schemas.microsoft.com/office/2007/relationships/hdphoto" Target="../media/hdphoto4.wdp"/><Relationship Id="rId12" Type="http://schemas.openxmlformats.org/officeDocument/2006/relationships/image" Target="../media/image17.png"/><Relationship Id="rId17" Type="http://schemas.microsoft.com/office/2007/relationships/hdphoto" Target="../media/hdphoto8.wdp"/><Relationship Id="rId2" Type="http://schemas.openxmlformats.org/officeDocument/2006/relationships/image" Target="../media/image12.png"/><Relationship Id="rId16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11" Type="http://schemas.microsoft.com/office/2007/relationships/hdphoto" Target="../media/hdphoto6.wdp"/><Relationship Id="rId5" Type="http://schemas.microsoft.com/office/2007/relationships/hdphoto" Target="../media/hdphoto3.wdp"/><Relationship Id="rId15" Type="http://schemas.microsoft.com/office/2007/relationships/hdphoto" Target="../media/hdphoto7.wdp"/><Relationship Id="rId10" Type="http://schemas.openxmlformats.org/officeDocument/2006/relationships/image" Target="../media/image16.png"/><Relationship Id="rId4" Type="http://schemas.openxmlformats.org/officeDocument/2006/relationships/image" Target="../media/image13.png"/><Relationship Id="rId9" Type="http://schemas.microsoft.com/office/2007/relationships/hdphoto" Target="../media/hdphoto5.wdp"/><Relationship Id="rId14" Type="http://schemas.openxmlformats.org/officeDocument/2006/relationships/image" Target="../media/image18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13" Type="http://schemas.microsoft.com/office/2007/relationships/hdphoto" Target="../media/hdphoto13.wdp"/><Relationship Id="rId3" Type="http://schemas.microsoft.com/office/2007/relationships/hdphoto" Target="../media/hdphoto9.wdp"/><Relationship Id="rId7" Type="http://schemas.microsoft.com/office/2007/relationships/hdphoto" Target="../media/hdphoto10.wdp"/><Relationship Id="rId12" Type="http://schemas.openxmlformats.org/officeDocument/2006/relationships/image" Target="../media/image25.png"/><Relationship Id="rId17" Type="http://schemas.openxmlformats.org/officeDocument/2006/relationships/image" Target="../media/image28.png"/><Relationship Id="rId2" Type="http://schemas.openxmlformats.org/officeDocument/2006/relationships/image" Target="../media/image20.png"/><Relationship Id="rId16" Type="http://schemas.microsoft.com/office/2007/relationships/hdphoto" Target="../media/hdphoto14.wdp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11" Type="http://schemas.microsoft.com/office/2007/relationships/hdphoto" Target="../media/hdphoto12.wdp"/><Relationship Id="rId5" Type="http://schemas.microsoft.com/office/2007/relationships/hdphoto" Target="../media/hdphoto5.wdp"/><Relationship Id="rId15" Type="http://schemas.openxmlformats.org/officeDocument/2006/relationships/image" Target="../media/image27.png"/><Relationship Id="rId10" Type="http://schemas.openxmlformats.org/officeDocument/2006/relationships/image" Target="../media/image24.png"/><Relationship Id="rId4" Type="http://schemas.openxmlformats.org/officeDocument/2006/relationships/image" Target="../media/image21.png"/><Relationship Id="rId9" Type="http://schemas.microsoft.com/office/2007/relationships/hdphoto" Target="../media/hdphoto11.wdp"/><Relationship Id="rId14" Type="http://schemas.openxmlformats.org/officeDocument/2006/relationships/image" Target="../media/image2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13" Type="http://schemas.microsoft.com/office/2007/relationships/hdphoto" Target="../media/hdphoto19.wdp"/><Relationship Id="rId18" Type="http://schemas.openxmlformats.org/officeDocument/2006/relationships/image" Target="../media/image38.png"/><Relationship Id="rId3" Type="http://schemas.microsoft.com/office/2007/relationships/hdphoto" Target="../media/hdphoto15.wdp"/><Relationship Id="rId7" Type="http://schemas.microsoft.com/office/2007/relationships/hdphoto" Target="../media/hdphoto17.wdp"/><Relationship Id="rId12" Type="http://schemas.openxmlformats.org/officeDocument/2006/relationships/image" Target="../media/image35.png"/><Relationship Id="rId17" Type="http://schemas.microsoft.com/office/2007/relationships/hdphoto" Target="../media/hdphoto21.wdp"/><Relationship Id="rId2" Type="http://schemas.openxmlformats.org/officeDocument/2006/relationships/image" Target="../media/image29.png"/><Relationship Id="rId16" Type="http://schemas.openxmlformats.org/officeDocument/2006/relationships/image" Target="../media/image3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png"/><Relationship Id="rId11" Type="http://schemas.openxmlformats.org/officeDocument/2006/relationships/image" Target="../media/image34.png"/><Relationship Id="rId5" Type="http://schemas.microsoft.com/office/2007/relationships/hdphoto" Target="../media/hdphoto16.wdp"/><Relationship Id="rId15" Type="http://schemas.microsoft.com/office/2007/relationships/hdphoto" Target="../media/hdphoto20.wdp"/><Relationship Id="rId10" Type="http://schemas.openxmlformats.org/officeDocument/2006/relationships/image" Target="../media/image33.png"/><Relationship Id="rId19" Type="http://schemas.microsoft.com/office/2007/relationships/hdphoto" Target="../media/hdphoto22.wdp"/><Relationship Id="rId4" Type="http://schemas.openxmlformats.org/officeDocument/2006/relationships/image" Target="../media/image30.png"/><Relationship Id="rId9" Type="http://schemas.microsoft.com/office/2007/relationships/hdphoto" Target="../media/hdphoto18.wdp"/><Relationship Id="rId14" Type="http://schemas.openxmlformats.org/officeDocument/2006/relationships/image" Target="../media/image36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Poznej, co jí nejraději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Poznatky, sociální informovanost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4791" b="44936" l="4866" r="27785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r="71333" b="49867"/>
          <a:stretch/>
        </p:blipFill>
        <p:spPr>
          <a:xfrm>
            <a:off x="6035040" y="-218425"/>
            <a:ext cx="2621280" cy="343814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72347" b="96907" l="2819" r="2733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69333" r="71733"/>
          <a:stretch/>
        </p:blipFill>
        <p:spPr>
          <a:xfrm>
            <a:off x="3222036" y="4754880"/>
            <a:ext cx="2584704" cy="210312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6064" b="43117" l="71714" r="9413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2000" b="53655"/>
          <a:stretch/>
        </p:blipFill>
        <p:spPr>
          <a:xfrm>
            <a:off x="9717024" y="-366790"/>
            <a:ext cx="2474976" cy="307238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8234" b="36154" l="54370" r="72566"/>
                    </a14:imgEffect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096" t="4744" r="25159" b="60356"/>
          <a:stretch/>
        </p:blipFill>
        <p:spPr>
          <a:xfrm>
            <a:off x="432816" y="-108697"/>
            <a:ext cx="2182368" cy="251155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218" b="40267" l="30878" r="52797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800" t="5333" r="45733" b="55734"/>
          <a:stretch/>
        </p:blipFill>
        <p:spPr>
          <a:xfrm>
            <a:off x="3441492" y="16228"/>
            <a:ext cx="2145792" cy="267004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72347" b="97210" l="28604" r="4856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400" t="69511" r="51200" b="1866"/>
          <a:stretch/>
        </p:blipFill>
        <p:spPr>
          <a:xfrm>
            <a:off x="6608064" y="4619824"/>
            <a:ext cx="2048256" cy="196291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74106" b="96301" l="76990" r="9795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4533" t="63111"/>
          <a:stretch/>
        </p:blipFill>
        <p:spPr>
          <a:xfrm>
            <a:off x="737916" y="4328160"/>
            <a:ext cx="2328672" cy="252984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68708" b="93814" l="45612" r="7080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8133" t="65600" r="26667" b="3022"/>
          <a:stretch/>
        </p:blipFill>
        <p:spPr>
          <a:xfrm>
            <a:off x="9973056" y="4730496"/>
            <a:ext cx="2304288" cy="2151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809151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7 7.40741E-7 L 4.16667E-7 7.40741E-7 C 0.00065 -0.00787 0.00065 -0.01574 0.00195 -0.02315 C 0.00234 -0.02616 0.00417 -0.02778 0.00495 -0.03033 C 0.00651 -0.03542 0.00781 -0.04491 0.00898 -0.05 C 0.0095 -0.05232 0.01029 -0.05463 0.01094 -0.05695 C 0.01133 -0.05996 0.01146 -0.06296 0.01198 -0.06597 C 0.01406 -0.07755 0.01458 -0.06898 0.01588 -0.08357 C 0.01654 -0.09005 0.01654 -0.09398 0.01797 -0.09977 C 0.01849 -0.10208 0.0194 -0.1044 0.01992 -0.10671 C 0.02031 -0.10857 0.0207 -0.11019 0.02096 -0.11204 C 0.02161 -0.1169 0.02122 -0.12246 0.02292 -0.12639 L 0.02591 -0.13333 C 0.02695 -0.13866 0.02825 -0.14398 0.02891 -0.14954 C 0.0293 -0.15232 0.0293 -0.15556 0.02995 -0.15833 C 0.03034 -0.16042 0.03138 -0.16181 0.0319 -0.16366 C 0.03242 -0.16528 0.03268 -0.16713 0.03294 -0.16898 C 0.03333 -0.17176 0.03411 -0.17871 0.0349 -0.18148 C 0.03542 -0.18333 0.03646 -0.18496 0.03698 -0.18681 C 0.03737 -0.18843 0.0375 -0.19028 0.03789 -0.19213 C 0.03854 -0.19445 0.03919 -0.19699 0.03997 -0.19931 C 0.04115 -0.20278 0.04362 -0.20857 0.04492 -0.21158 C 0.04635 -0.21898 0.04583 -0.21852 0.05 -0.22593 C 0.05117 -0.22801 0.05273 -0.22917 0.05391 -0.23125 C 0.05508 -0.23333 0.05573 -0.23634 0.0569 -0.23843 C 0.05872 -0.24121 0.0612 -0.24236 0.06289 -0.24537 C 0.06393 -0.24722 0.06471 -0.24954 0.06588 -0.2507 C 0.06719 -0.25208 0.06862 -0.25185 0.06992 -0.25255 C 0.07695 -0.25602 0.06797 -0.25301 0.07995 -0.25602 C 0.08099 -0.25671 0.0819 -0.25787 0.08294 -0.25787 C 0.11432 -0.25787 0.14557 -0.25764 0.17695 -0.25602 C 0.17969 -0.25602 0.18229 -0.25371 0.1849 -0.25255 C 0.20143 -0.24514 0.21888 -0.25139 0.23594 -0.2507 C 0.24427 -0.25139 0.2526 -0.25139 0.26094 -0.25255 C 0.26198 -0.25278 0.26289 -0.25371 0.26393 -0.2544 C 0.26523 -0.25509 0.26667 -0.25533 0.26797 -0.25602 C 0.28112 -0.2632 0.27253 -0.25996 0.2819 -0.2632 C 0.29388 -0.27917 0.27865 -0.26042 0.28997 -0.27037 C 0.29141 -0.27153 0.29258 -0.27384 0.29388 -0.2757 C 0.29492 -0.27685 0.29596 -0.27801 0.29687 -0.27917 C 0.29961 -0.28264 0.30169 -0.28843 0.30495 -0.28982 L 0.30898 -0.29167 L 0.31797 -0.30417 C 0.31888 -0.30533 0.32552 -0.31505 0.32695 -0.31644 C 0.32865 -0.31829 0.33034 -0.31991 0.3319 -0.32176 C 0.33333 -0.32361 0.33476 -0.325 0.33594 -0.32708 C 0.33685 -0.32871 0.33698 -0.33125 0.33789 -0.33264 C 0.3388 -0.3338 0.33997 -0.3338 0.34088 -0.33426 C 0.3526 -0.35 0.33815 -0.33009 0.34792 -0.34491 C 0.35378 -0.35371 0.35026 -0.34722 0.3569 -0.35556 C 0.36003 -0.35949 0.36289 -0.36389 0.36588 -0.36806 C 0.36732 -0.36991 0.36862 -0.37153 0.36992 -0.37338 C 0.37161 -0.3757 0.37331 -0.37824 0.375 -0.38056 C 0.3763 -0.38241 0.3776 -0.38403 0.37891 -0.38588 C 0.37982 -0.38704 0.38646 -0.39676 0.38789 -0.39838 C 0.38958 -0.4 0.39141 -0.40162 0.39297 -0.40371 C 0.40443 -0.41829 0.39779 -0.41412 0.40599 -0.41783 C 0.40664 -0.40833 0.40612 -0.39838 0.40794 -0.38935 C 0.40833 -0.38704 0.41055 -0.38773 0.41198 -0.38773 L 0.56992 -0.38935 C 0.57057 -0.39121 0.572 -0.39259 0.572 -0.39468 C 0.572 -0.39699 0.57018 -0.39792 0.56992 -0.4 C 0.56979 -0.40185 0.57057 -0.40371 0.57096 -0.40533 C 0.57031 -0.41019 0.57083 -0.41621 0.56888 -0.41968 C 0.56706 -0.42315 0.56354 -0.42153 0.56094 -0.42315 C 0.54492 -0.43264 0.55508 -0.42801 0.52995 -0.43218 C 0.51628 -0.42963 0.50247 -0.4294 0.48893 -0.425 C 0.4845 -0.42338 0.48086 -0.41806 0.47695 -0.41435 C 0.47226 -0.40972 0.46719 -0.40579 0.46289 -0.4 C 0.45885 -0.39445 0.45534 -0.3875 0.45195 -0.38056 C 0.44023 -0.35671 0.43177 -0.32431 0.42292 -0.29884 C 0.41979 -0.28958 0.41588 -0.28148 0.41289 -0.27199 C 0.39818 -0.22477 0.42292 -0.30509 0.39792 -0.21875 C 0.39609 -0.21273 0.39375 -0.20695 0.39193 -0.20093 C 0.38984 -0.19398 0.38802 -0.18658 0.38594 -0.17963 C 0.38463 -0.17546 0.38398 -0.17037 0.3819 -0.16713 C 0.38034 -0.16482 0.37591 -0.16366 0.37591 -0.16366 L 0.35599 -0.16898 C 0.35391 -0.16945 0.35182 -0.16945 0.35 -0.17083 C 0.34674 -0.17292 0.34401 -0.17708 0.34088 -0.17963 C 0.33763 -0.18241 0.33411 -0.1838 0.33099 -0.18681 C 0.32708 -0.19028 0.32396 -0.1963 0.31992 -0.19931 C 0.31667 -0.20162 0.31302 -0.20301 0.3099 -0.20625 C 0.30664 -0.20972 0.30404 -0.21482 0.30091 -0.21875 C 0.29805 -0.22246 0.29479 -0.22546 0.29193 -0.2294 C 0.28932 -0.2331 0.2875 -0.2382 0.2849 -0.2419 C 0.28294 -0.24491 0.28073 -0.24722 0.27891 -0.2507 C 0.27734 -0.25394 0.27617 -0.25787 0.275 -0.26134 C 0.26289 -0.29583 0.27409 -0.26551 0.26497 -0.28982 C 0.26393 -0.29884 0.26315 -0.30764 0.26198 -0.31644 C 0.26081 -0.32431 0.25885 -0.33171 0.25794 -0.33958 C 0.2569 -0.34838 0.25664 -0.35741 0.25599 -0.36621 C 0.25443 -0.43079 0.25495 -0.39583 0.25495 -0.47107 L 0.25495 -0.47107 " pathEditMode="relative" ptsTypes="AAAAAAAAAAAAAAAAAAAAAAAAAAAAAAAAAAAAAAAAAAAAAAAAAAAAAAAAAAAAAAAAAAAAAAAAAAAAAAAAAAAAAAAAAAAAAA">
                                      <p:cBhvr>
                                        <p:cTn id="6" dur="10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58333E-6 -5.18519E-6 L 4.58333E-6 -5.18519E-6 C 0.00312 -0.00325 0.00924 -0.00857 0.01289 -0.01343 C 0.02357 -0.02778 0.01289 -0.0139 0.02357 -0.03056 C 0.02747 -0.03658 0.03125 -0.0426 0.03541 -0.04769 C 0.03789 -0.05093 0.04036 -0.05417 0.04284 -0.05718 C 0.0457 -0.06066 0.04896 -0.06297 0.05143 -0.06691 C 0.05429 -0.0713 0.05625 -0.07732 0.05898 -0.08195 C 0.06888 -0.09862 0.06992 -0.09584 0.08034 -0.11066 C 0.10221 -0.14121 0.07734 -0.11042 0.10078 -0.14121 C 0.1039 -0.14515 0.10729 -0.14839 0.11041 -0.15255 C 0.11341 -0.15672 0.11588 -0.16181 0.11901 -0.16598 C 0.12526 -0.17408 0.1319 -0.18103 0.13828 -0.18866 C 0.14609 -0.19816 0.14583 -0.19931 0.15429 -0.20788 C 0.15716 -0.21066 0.16015 -0.21251 0.16289 -0.21552 C 0.16732 -0.22015 0.17148 -0.2257 0.17578 -0.23056 C 0.17786 -0.23311 0.17982 -0.23635 0.18216 -0.2382 C 0.20573 -0.25927 0.16979 -0.22755 0.19609 -0.24978 C 0.20039 -0.25348 0.20456 -0.25788 0.20898 -0.26112 C 0.21081 -0.26251 0.2125 -0.26413 0.21432 -0.26505 C 0.21679 -0.26598 0.21927 -0.26621 0.22187 -0.26691 C 0.22357 -0.26806 0.22526 -0.26991 0.22721 -0.27061 C 0.23659 -0.27524 0.23828 -0.27408 0.24752 -0.2764 C 0.25599 -0.27848 0.25872 -0.28103 0.26901 -0.28218 L 0.28607 -0.28403 C 0.29609 -0.28635 0.30612 -0.28843 0.31614 -0.29167 C 0.31784 -0.29214 0.31966 -0.29283 0.32148 -0.29353 C 0.33607 -0.29283 0.35078 -0.29329 0.36536 -0.29167 C 0.36836 -0.29121 0.37109 -0.28866 0.37396 -0.28774 L 0.38034 -0.28589 C 0.38398 -0.28334 0.38737 -0.27941 0.39114 -0.27825 C 0.39323 -0.27755 0.39544 -0.27709 0.39752 -0.2764 C 0.40429 -0.27385 0.40443 -0.27362 0.40937 -0.27061 C 0.41901 -0.272 0.42864 -0.27223 0.43828 -0.27454 C 0.43984 -0.27478 0.44101 -0.27732 0.44258 -0.27825 C 0.44388 -0.27917 0.44544 -0.27964 0.44687 -0.2801 C 0.44831 -0.28218 0.44974 -0.2838 0.45117 -0.28589 C 0.45221 -0.28774 0.45312 -0.29005 0.45429 -0.29167 C 0.4556 -0.29329 0.45716 -0.29422 0.45859 -0.29538 C 0.45963 -0.29792 0.46068 -0.3007 0.46185 -0.30302 C 0.46276 -0.3051 0.46406 -0.30672 0.46497 -0.3088 C 0.46588 -0.31066 0.4664 -0.31274 0.46719 -0.31459 C 0.46823 -0.31714 0.46927 -0.31968 0.47044 -0.32223 C 0.4707 -0.32408 0.4707 -0.32616 0.47148 -0.32778 C 0.47226 -0.32964 0.47409 -0.32964 0.47474 -0.33172 C 0.47995 -0.35047 0.47291 -0.34468 0.48008 -0.34885 C 0.48034 -0.3507 0.48073 -0.35255 0.48112 -0.35441 C 0.48177 -0.35765 0.48307 -0.36066 0.4832 -0.36413 C 0.48333 -0.36598 0.48255 -0.36783 0.48216 -0.36968 C 0.48112 -0.37431 0.48047 -0.37917 0.4789 -0.38311 C 0.47825 -0.38496 0.47669 -0.38542 0.47578 -0.38681 C 0.47044 -0.39491 0.475 -0.39121 0.46927 -0.39445 C 0.46471 -0.40695 0.47031 -0.39468 0.46289 -0.40209 C 0.45299 -0.41228 0.46666 -0.40487 0.45534 -0.40973 C 0.44557 -0.42153 0.46068 -0.40441 0.44687 -0.41552 C 0.44518 -0.41667 0.44414 -0.41968 0.44258 -0.4213 C 0.44153 -0.42223 0.44036 -0.42246 0.43932 -0.42316 C 0.43646 -0.42501 0.43359 -0.42686 0.43073 -0.42871 C 0.40768 -0.42686 0.41159 -0.42987 0.39323 -0.4213 C 0.39049 -0.41991 0.38424 -0.41575 0.38151 -0.41366 C 0.37929 -0.41181 0.37708 -0.40996 0.375 -0.40788 C 0.37396 -0.40672 0.37304 -0.40487 0.37187 -0.40394 C 0.37018 -0.40302 0.36823 -0.40278 0.3664 -0.40209 C 0.35403 -0.39098 0.3595 -0.39515 0.35039 -0.3889 C 0.34935 -0.38681 0.34857 -0.38427 0.34713 -0.38311 C 0.33034 -0.36806 0.35208 -0.39353 0.3375 -0.37732 C 0.33607 -0.3757 0.33489 -0.37316 0.3332 -0.37177 C 0.33125 -0.36991 0.3289 -0.36945 0.32682 -0.36783 C 0.32383 -0.36552 0.32135 -0.36158 0.31823 -0.36019 C 0.31679 -0.3595 0.31536 -0.35927 0.31393 -0.35834 C 0.31028 -0.35603 0.30651 -0.35441 0.30325 -0.3507 C 0.29883 -0.34538 0.3013 -0.34746 0.2957 -0.34491 C 0.28828 -0.33612 0.29765 -0.34677 0.28724 -0.33728 C 0.28528 -0.33566 0.28359 -0.3338 0.28177 -0.33172 C 0.28034 -0.32987 0.27903 -0.32755 0.27747 -0.32593 C 0.27591 -0.32431 0.27396 -0.32339 0.27213 -0.32223 C 0.27148 -0.32015 0.27109 -0.31783 0.27005 -0.31644 C 0.26914 -0.31505 0.26784 -0.31528 0.26679 -0.31459 C 0.26458 -0.31274 0.26263 -0.31042 0.26041 -0.3088 C 0.25937 -0.30788 0.2582 -0.30788 0.25716 -0.30695 C 0.24883 -0.29954 0.25885 -0.30603 0.25078 -0.30116 C 0.23867 -0.28496 0.2539 -0.30464 0.24219 -0.29167 C 0.24062 -0.29005 0.23945 -0.28751 0.23789 -0.28589 C 0.23659 -0.2845 0.23502 -0.28357 0.23359 -0.28218 C 0.22773 -0.27616 0.23307 -0.27987 0.22721 -0.2764 C 0.22109 -0.26552 0.22695 -0.27431 0.2207 -0.26876 C 0.21849 -0.26667 0.21523 -0.26135 0.21328 -0.25927 C 0.21185 -0.25765 0.21028 -0.25695 0.20898 -0.25533 C 0.20677 -0.25302 0.20456 -0.25047 0.20247 -0.24792 C 0.20117 -0.24584 0.19974 -0.24376 0.19831 -0.24214 C 0.19726 -0.24121 0.19609 -0.24098 0.19505 -0.24028 C 0.18724 -0.23427 0.1944 -0.23797 0.18646 -0.2345 C 0.18502 -0.23265 0.18385 -0.2301 0.18216 -0.22871 C 0.18047 -0.22755 0.17864 -0.22755 0.17682 -0.22686 C 0.17539 -0.2264 0.17396 -0.2257 0.17252 -0.22501 C 0.17148 -0.22431 0.17044 -0.22362 0.16927 -0.22316 C 0.16797 -0.22223 0.1664 -0.22177 0.16497 -0.22107 C 0.15429 -0.21575 0.17096 -0.22339 0.15755 -0.21737 C 0.14896 -0.21806 0.14036 -0.21783 0.13177 -0.21922 C 0.12956 -0.21968 0.12747 -0.2213 0.12539 -0.22316 C 0.11562 -0.23172 0.11953 -0.22755 0.11367 -0.2345 C 0.10937 -0.24584 0.11406 -0.23519 0.10716 -0.24399 C 0.10599 -0.24561 0.10508 -0.24792 0.1039 -0.24978 C 0.10013 -0.25556 0.09609 -0.26112 0.09219 -0.26691 C 0.09075 -0.26876 0.08919 -0.27038 0.08789 -0.27269 C 0.08646 -0.27524 0.08528 -0.27802 0.08359 -0.2801 C 0.08268 -0.28149 0.08151 -0.28149 0.08034 -0.28218 C 0.0789 -0.28473 0.0776 -0.28751 0.07617 -0.28982 C 0.07031 -0.29862 0.07409 -0.28704 0.0664 -0.30487 C 0.06536 -0.30741 0.06432 -0.30996 0.06328 -0.31251 C 0.0625 -0.31436 0.06211 -0.31691 0.06107 -0.31829 C 0.06028 -0.31968 0.05898 -0.31968 0.05794 -0.32015 C 0.05703 -0.32478 0.05638 -0.32941 0.05469 -0.33357 C 0.05286 -0.3382 0.05078 -0.34005 0.04831 -0.34306 C 0.04088 -0.36297 0.05273 -0.33334 0.04179 -0.35255 C 0.04101 -0.35394 0.04166 -0.35718 0.04075 -0.35834 C 0.03893 -0.36066 0.03646 -0.36089 0.03437 -0.36204 L 0.03112 -0.36413 L 0.02148 -0.37732 C 0.02005 -0.37941 0.01862 -0.38126 0.01719 -0.38311 C 0.01614 -0.38427 0.01497 -0.38566 0.01393 -0.38681 C 0.0125 -0.38866 0.0112 -0.39075 0.00963 -0.3926 C 0.00794 -0.39468 0.00612 -0.39653 0.00429 -0.39839 C 0.00364 -0.40024 0.00312 -0.40232 0.00221 -0.40394 C -0.00104 -0.40973 -0.00169 -0.4095 -0.00534 -0.41158 C -0.00599 -0.41366 -0.00651 -0.41575 -0.00742 -0.41737 C -0.01068 -0.42316 -0.01133 -0.42292 -0.01498 -0.42501 C -0.01641 -0.42755 -0.01732 -0.43195 -0.01927 -0.43265 C -0.02031 -0.43311 -0.01979 -0.42871 -0.02031 -0.42686 C -0.02162 -0.42292 -0.02461 -0.41552 -0.02461 -0.41552 C -0.02617 -0.40556 -0.02617 -0.40255 -0.02891 -0.39445 C -0.03021 -0.39052 -0.03073 -0.38427 -0.03321 -0.38311 L -0.0418 -0.37917 L -0.26784 -0.38311 C -0.27044 -0.38334 -0.2711 -0.39028 -0.27214 -0.39445 L -0.27422 -0.40394 C -0.27591 -0.42987 -0.2737 -0.43079 -0.27852 -0.44607 C -0.28034 -0.45163 -0.28203 -0.45487 -0.28503 -0.45927 C -0.28594 -0.46089 -0.28711 -0.46181 -0.28815 -0.4632 C -0.28959 -0.46505 -0.29102 -0.46691 -0.29245 -0.46876 C -0.29349 -0.47015 -0.29466 -0.4713 -0.29571 -0.47269 C -0.29896 -0.47709 -0.30209 -0.48149 -0.30534 -0.48589 C -0.30677 -0.48797 -0.30807 -0.49005 -0.30964 -0.49167 C -0.31875 -0.5014 -0.31276 -0.49445 -0.32461 -0.51066 C -0.32669 -0.51366 -0.33268 -0.5213 -0.33425 -0.52408 L -0.33633 -0.52778 L -0.33633 -0.52778 " pathEditMode="relative" ptsTypes="AAAAAAAAAAAAAAAAAAAAAAAAAAAAAAAAAAAAAAAAAAAAAAAAAAAAAAAAAAAAAAAAAAAAAAAAAAAAAAAAAAAAAAAAAAAAAAAAAAAAAAAAAAAAAAAAAAAAAAAAAAAAAAAAAAAAAAAAAAAAAAAAAAA">
                                      <p:cBhvr>
                                        <p:cTn id="11" dur="1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7 6.93889E-18 L 6.25E-7 6.93889E-18 C -0.00195 -0.00255 -0.01224 -0.01389 -0.01497 -0.01922 C -0.02474 -0.03797 -0.02057 -0.03449 -0.02891 -0.04769 C -0.03307 -0.0544 -0.0375 -0.06042 -0.0418 -0.06667 C -0.04427 -0.07061 -0.04674 -0.07431 -0.04922 -0.07824 C -0.05169 -0.08195 -0.05443 -0.08542 -0.05677 -0.08959 C -0.05885 -0.09352 -0.06094 -0.09746 -0.06315 -0.10116 C -0.06849 -0.10949 -0.07422 -0.1169 -0.0793 -0.12593 C -0.08346 -0.13334 -0.08724 -0.14074 -0.09206 -0.14676 C -0.097 -0.15278 -0.10208 -0.15811 -0.10716 -0.16389 C -0.10924 -0.16644 -0.11146 -0.16898 -0.11354 -0.17153 C -0.11354 -0.17153 -0.12643 -0.18681 -0.12643 -0.18681 C -0.12891 -0.18866 -0.13138 -0.19051 -0.13385 -0.1926 C -0.15521 -0.21042 -0.13594 -0.19607 -0.15104 -0.20579 C -0.15286 -0.20695 -0.15456 -0.2088 -0.15638 -0.20973 C -0.15885 -0.21065 -0.16146 -0.21065 -0.16393 -0.21158 C -0.16536 -0.21204 -0.1668 -0.21297 -0.16823 -0.21343 C -0.17031 -0.21412 -0.17252 -0.21459 -0.17461 -0.21528 C -0.17604 -0.21598 -0.17747 -0.2169 -0.17891 -0.21736 C -0.18242 -0.21806 -0.18607 -0.21852 -0.18958 -0.21922 C -0.19101 -0.21991 -0.19245 -0.22037 -0.19388 -0.22107 C -0.19505 -0.22153 -0.19596 -0.22269 -0.19713 -0.22292 C -0.20026 -0.22385 -0.20351 -0.22431 -0.20677 -0.22477 C -0.22825 -0.2294 -0.20742 -0.22662 -0.25065 -0.22871 L -0.29674 -0.23056 C -0.30443 -0.23519 -0.29479 -0.22963 -0.3043 -0.23449 C -0.31497 -0.23982 -0.29831 -0.23218 -0.31172 -0.2382 C -0.31315 -0.23959 -0.31471 -0.24051 -0.31601 -0.2419 C -0.31914 -0.24514 -0.32695 -0.25625 -0.32786 -0.25718 C -0.32995 -0.25973 -0.33242 -0.26158 -0.33424 -0.26482 C -0.33529 -0.26667 -0.33646 -0.26852 -0.3375 -0.27061 C -0.33828 -0.27246 -0.33867 -0.27477 -0.33958 -0.27639 C -0.34154 -0.2794 -0.34609 -0.28403 -0.34609 -0.28403 C -0.34752 -0.28773 -0.34948 -0.29098 -0.35039 -0.29537 C -0.35065 -0.29723 -0.35104 -0.29908 -0.35143 -0.30116 C -0.35182 -0.30348 -0.35195 -0.30625 -0.35247 -0.30857 C -0.35299 -0.31088 -0.35391 -0.3125 -0.35456 -0.31436 C -0.3543 -0.33148 -0.35573 -0.34908 -0.35351 -0.36574 C -0.35299 -0.37037 -0.34922 -0.37084 -0.34713 -0.37338 C -0.34713 -0.37338 -0.34075 -0.38102 -0.34075 -0.38102 C -0.33489 -0.38403 -0.32956 -0.38704 -0.32357 -0.38866 C -0.32005 -0.38959 -0.31641 -0.39005 -0.31289 -0.39051 C -0.31107 -0.3919 -0.30937 -0.39352 -0.30742 -0.39445 C -0.29375 -0.40139 -0.30078 -0.39537 -0.28502 -0.40209 C -0.28164 -0.40348 -0.27864 -0.40602 -0.27539 -0.40764 C -0.26862 -0.41111 -0.26068 -0.41297 -0.25391 -0.41528 C -0.25065 -0.41644 -0.24752 -0.41783 -0.24427 -0.41922 C -0.24141 -0.42037 -0.23854 -0.42176 -0.23568 -0.42292 C -0.22851 -0.4257 -0.21432 -0.43056 -0.21432 -0.43056 C -0.21146 -0.42986 -0.20859 -0.42871 -0.20573 -0.42871 C -0.20456 -0.42871 -0.20364 -0.43056 -0.20247 -0.43056 C -0.20065 -0.43056 -0.19896 -0.4294 -0.19713 -0.42871 C -0.19609 -0.4294 -0.19505 -0.43056 -0.19388 -0.43056 C -0.18984 -0.43056 -0.18841 -0.42709 -0.18529 -0.42292 C -0.18424 -0.42361 -0.1832 -0.42523 -0.18216 -0.42477 C -0.17851 -0.42385 -0.17617 -0.4125 -0.17461 -0.40973 C -0.17031 -0.40186 -0.17279 -0.4051 -0.16706 -0.4 C -0.16549 -0.39584 -0.16419 -0.39167 -0.16172 -0.38866 C -0.16081 -0.3875 -0.15963 -0.3875 -0.15859 -0.38681 C -0.15742 -0.38426 -0.15651 -0.38148 -0.15534 -0.37917 C -0.15325 -0.37523 -0.15052 -0.37223 -0.14896 -0.36783 C -0.13802 -0.33889 -0.14974 -0.36852 -0.14141 -0.3507 C -0.14062 -0.34885 -0.1401 -0.34653 -0.13919 -0.34491 C -0.13672 -0.33936 -0.13594 -0.33912 -0.13281 -0.33542 C -0.12786 -0.33588 -0.12279 -0.33635 -0.11784 -0.33727 C -0.11536 -0.33773 -0.11276 -0.3382 -0.11029 -0.33912 C -0.10924 -0.33959 -0.1082 -0.34074 -0.10716 -0.34098 C -0.10208 -0.34213 -0.09713 -0.34236 -0.09206 -0.34306 C -0.09036 -0.34352 -0.08854 -0.34468 -0.08672 -0.34491 L -0.06419 -0.34861 C -0.06393 -0.3507 -0.06393 -0.35301 -0.06315 -0.3544 C -0.06237 -0.35579 -0.06042 -0.3544 -0.06002 -0.35625 C -0.05846 -0.36158 -0.05872 -0.36783 -0.05781 -0.37338 C -0.0569 -0.37917 -0.0556 -0.38473 -0.05456 -0.39051 C -0.05417 -0.39306 -0.05417 -0.39584 -0.05351 -0.39815 C -0.04726 -0.42408 -0.05482 -0.38565 -0.05039 -0.40973 C -0.05351 -0.42662 -0.05052 -0.41667 -0.07174 -0.41343 C -0.07318 -0.4132 -0.07461 -0.41227 -0.07604 -0.41158 C -0.07969 -0.40949 -0.08867 -0.4044 -0.09101 -0.4 C -0.09518 -0.39283 -0.09297 -0.39584 -0.09752 -0.39051 C -0.09922 -0.38588 -0.10065 -0.38287 -0.10169 -0.37732 C -0.10469 -0.3632 -0.10065 -0.37547 -0.10495 -0.36389 C -0.10781 -0.32801 -0.10729 -0.34028 -0.10495 -0.27431 C -0.10482 -0.26922 -0.10351 -0.26436 -0.10286 -0.25926 C -0.10208 -0.25278 -0.10169 -0.2463 -0.10065 -0.24005 C -0.1 -0.23565 -0.09557 -0.21621 -0.09427 -0.21158 C -0.09297 -0.20695 -0.09127 -0.20278 -0.08997 -0.19815 C -0.0888 -0.19445 -0.08789 -0.19051 -0.08672 -0.18681 C -0.08502 -0.18148 -0.08294 -0.17686 -0.08138 -0.17153 C -0.08073 -0.16898 -0.08021 -0.16621 -0.0793 -0.16389 C -0.07695 -0.15903 -0.07474 -0.15417 -0.07174 -0.1507 L -0.06536 -0.14306 C -0.06471 -0.14306 -0.04909 -0.14283 -0.04388 -0.14676 C -0.02266 -0.1625 -0.04401 -0.14723 -0.03099 -0.16019 C -0.0293 -0.16181 -0.02747 -0.16273 -0.02565 -0.16389 C -0.02357 -0.16898 -0.02122 -0.17385 -0.01927 -0.17917 C -0.01849 -0.18102 -0.0181 -0.18334 -0.01706 -0.18496 C -0.01627 -0.18611 -0.01497 -0.18611 -0.01393 -0.18681 C -0.01354 -0.18866 -0.01367 -0.19098 -0.01276 -0.1926 C -0.01172 -0.19445 -0.01002 -0.19537 -0.00859 -0.1963 C -0.00182 -0.2007 0.0138 -0.2 0.01615 -0.2 C 0.0181 -0.20093 0.02318 -0.20278 0.02474 -0.20579 C 0.03034 -0.21806 0.02096 -0.21065 0.02891 -0.21528 C 0.02969 -0.21736 0.02995 -0.22014 0.03112 -0.22107 C 0.03568 -0.225 0.04596 -0.22593 0.05039 -0.22686 C 0.05326 -0.22801 0.05729 -0.22616 0.05899 -0.23056 C 0.06198 -0.23866 0.0599 -0.23519 0.06537 -0.24005 C 0.06745 -0.25116 0.0655 -0.24491 0.075 -0.25348 L 0.0793 -0.25718 C 0.08464 -0.27153 0.07748 -0.2551 0.08581 -0.26482 C 0.08776 -0.26736 0.08854 -0.27547 0.08998 -0.27824 C 0.09297 -0.28334 0.09649 -0.28704 0.09974 -0.29144 C 0.10104 -0.29352 0.10261 -0.29537 0.10391 -0.29723 C 0.10573 -0.29977 0.10755 -0.30232 0.10938 -0.30486 C 0.11068 -0.30672 0.11224 -0.30857 0.11354 -0.31065 C 0.11537 -0.3132 0.11706 -0.31621 0.11901 -0.31829 C 0.13451 -0.33473 0.11524 -0.31366 0.12865 -0.32963 C 0.13034 -0.33172 0.13229 -0.33311 0.13399 -0.33542 C 0.13555 -0.3375 0.13672 -0.34074 0.13828 -0.34306 C 0.13984 -0.34514 0.14193 -0.3463 0.14362 -0.34861 C 0.14518 -0.35093 0.14636 -0.35417 0.14792 -0.35625 C 0.14948 -0.35857 0.15156 -0.35973 0.15326 -0.36204 C 0.15482 -0.36412 0.15599 -0.36736 0.15755 -0.36968 C 0.15925 -0.37199 0.1612 -0.37315 0.16289 -0.37523 C 0.16445 -0.37755 0.16563 -0.38079 0.16719 -0.38287 C 0.16888 -0.38519 0.17083 -0.38658 0.17253 -0.38866 C 0.17396 -0.39051 0.17539 -0.3926 0.17682 -0.39445 C 0.17852 -0.39653 0.1806 -0.39792 0.18216 -0.4 C 0.18373 -0.40232 0.1849 -0.40556 0.18646 -0.40764 C 0.18815 -0.40996 0.19024 -0.41111 0.1918 -0.41343 C 0.19935 -0.42385 0.19258 -0.41945 0.20039 -0.42292 C 0.21354 -0.41829 0.21315 -0.4176 0.23464 -0.42292 C 0.23594 -0.42338 0.23594 -0.42686 0.23685 -0.42871 C 0.2388 -0.43287 0.24258 -0.43912 0.24544 -0.4419 C 0.24636 -0.44306 0.24753 -0.44329 0.24857 -0.44398 C 0.24935 -0.44584 0.24987 -0.44792 0.25078 -0.44954 C 0.25404 -0.45533 0.25456 -0.4551 0.2582 -0.45718 C 0.25899 -0.45926 0.25951 -0.46135 0.26042 -0.46297 C 0.26367 -0.46875 0.26419 -0.46829 0.26784 -0.47061 C 0.26927 -0.47315 0.27057 -0.47593 0.27214 -0.47824 C 0.27383 -0.48056 0.27761 -0.4838 0.27761 -0.4838 L 0.27761 -0.4838 " pathEditMode="relative" ptsTypes="AAAAAAAAAAAAAAAAAAAAAAAAAAAAAAAAAAAAAAAAAAAAAAAAAAAAAAAAAAAAAAAAAAAAAAAAAAAAAAAAAAAAAAAAAAAAAAAAAAAAAAAAAAAAAAAAAAAAAAAAAAAAAAAAAAAAAAAAAAAAAAA">
                                      <p:cBhvr>
                                        <p:cTn id="16" dur="1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45833E-6 -7.40741E-7 L 1.45833E-6 -7.40741E-7 C 0.00078 -0.00972 0.00104 -0.01921 0.00221 -0.02871 C 0.00325 -0.03773 0.00638 -0.05533 0.00638 -0.05533 C 0.00976 -0.10232 0.00482 -0.03611 0.00963 -0.08773 C 0.01237 -0.11621 0.00833 -0.09375 0.01393 -0.12014 C 0.01627 -0.15324 0.01341 -0.11852 0.01719 -0.14861 C 0.01914 -0.16412 0.01914 -0.16875 0.02031 -0.18287 C 0.0207 -0.18681 0.02096 -0.19074 0.02148 -0.19445 C 0.022 -0.19838 0.02305 -0.20185 0.02357 -0.20579 C 0.02448 -0.21134 0.02513 -0.2213 0.02578 -0.22685 C 0.02604 -0.2294 0.02643 -0.23195 0.02682 -0.23449 C 0.02721 -0.2375 0.02747 -0.24074 0.02786 -0.24398 C 0.02812 -0.24653 0.02864 -0.24884 0.0289 -0.25162 C 0.02943 -0.25602 0.02969 -0.26042 0.03008 -0.26482 C 0.02969 -0.2794 0.02982 -0.29421 0.0289 -0.30857 C 0.02864 -0.31273 0.02812 -0.3169 0.02682 -0.32014 C 0.02409 -0.32662 0.02096 -0.33449 0.01719 -0.33912 C -0.0013 -0.36088 0.022 -0.33472 0.0043 -0.35046 C 0.00078 -0.35371 0.00026 -0.35463 -0.00326 -0.35625 C -0.00599 -0.35764 -0.00886 -0.35972 -0.01172 -0.36019 L -0.02565 -0.36204 C -0.0293 -0.3632 -0.03281 -0.36482 -0.03646 -0.36574 L -0.05677 -0.37153 C -0.06745 -0.37083 -0.07826 -0.3706 -0.08893 -0.36968 C -0.09141 -0.36945 -0.09388 -0.36806 -0.09636 -0.36783 C -0.10352 -0.36667 -0.11068 -0.36644 -0.11784 -0.36574 L -0.12643 -0.36389 L -0.13607 -0.36204 C -0.14284 -0.36042 -0.14974 -0.35833 -0.15638 -0.35625 L -0.16289 -0.3544 C -0.1668 -0.35324 -0.17083 -0.35278 -0.17461 -0.35046 C -0.17682 -0.34931 -0.17878 -0.34722 -0.18112 -0.34676 C -0.18633 -0.34537 -0.1918 -0.3456 -0.19714 -0.34491 C -0.2099 -0.33912 -0.18971 -0.34792 -0.20886 -0.34097 C -0.21185 -0.34005 -0.21458 -0.33773 -0.21745 -0.33727 C -0.2211 -0.33658 -0.22461 -0.33611 -0.22826 -0.33542 C -0.23008 -0.33496 -0.23581 -0.33264 -0.23789 -0.33148 C -0.23998 -0.33033 -0.24219 -0.32917 -0.24427 -0.32778 C -0.2457 -0.32662 -0.24701 -0.32477 -0.24857 -0.32384 C -0.25274 -0.32153 -0.26146 -0.31829 -0.26146 -0.31829 C -0.26289 -0.31621 -0.26419 -0.31412 -0.26576 -0.3125 C -0.26966 -0.30857 -0.27214 -0.30833 -0.27643 -0.30671 C -0.29232 -0.28982 -0.27318 -0.30903 -0.28607 -0.29908 C -0.28724 -0.29815 -0.28815 -0.2963 -0.28932 -0.29537 C -0.29076 -0.29398 -0.29544 -0.29213 -0.29675 -0.29144 C -0.29779 -0.29028 -0.29883 -0.28843 -0.3 -0.28773 C -0.30208 -0.28658 -0.3043 -0.28658 -0.30638 -0.28588 C -0.3082 -0.28519 -0.31003 -0.28472 -0.31172 -0.28403 C -0.31315 -0.28333 -0.31458 -0.28264 -0.31602 -0.28195 C -0.31784 -0.28125 -0.31966 -0.28079 -0.32136 -0.28009 C -0.32253 -0.27963 -0.32357 -0.27871 -0.32461 -0.27824 C -0.32643 -0.27732 -0.32826 -0.27685 -0.32995 -0.27639 C -0.33138 -0.275 -0.33281 -0.27338 -0.33425 -0.27246 C -0.33672 -0.27083 -0.33932 -0.26991 -0.3418 -0.26875 C -0.34284 -0.26806 -0.34388 -0.26736 -0.34505 -0.26667 C -0.35208 -0.25833 -0.34349 -0.26783 -0.35469 -0.25926 C -0.35833 -0.25625 -0.36172 -0.25278 -0.36537 -0.24954 C -0.36667 -0.24838 -0.36823 -0.24838 -0.36966 -0.24769 C -0.36966 -0.24769 -0.37761 -0.24306 -0.3793 -0.2419 L -0.38255 -0.24005 L -0.6418 -0.2419 C -0.64466 -0.24213 -0.65039 -0.24583 -0.65039 -0.24583 C -0.65547 -0.26852 -0.65039 -0.24329 -0.65352 -0.28958 C -0.65391 -0.29421 -0.65495 -0.29861 -0.65573 -0.30301 C -0.65534 -0.30741 -0.65469 -0.31181 -0.65469 -0.31621 C -0.65469 -0.34468 -0.65716 -0.31667 -0.65469 -0.33912 C -0.65495 -0.34491 -0.65495 -0.3507 -0.65573 -0.35625 C -0.65599 -0.35857 -0.65729 -0.35996 -0.65781 -0.36204 C -0.65833 -0.36389 -0.6586 -0.36574 -0.65886 -0.36783 C -0.6582 -0.37037 -0.65794 -0.37338 -0.65677 -0.37523 C -0.65534 -0.37755 -0.65326 -0.37847 -0.65143 -0.37917 C -0.6461 -0.38102 -0.64076 -0.38171 -0.63529 -0.38287 C -0.59271 -0.39375 -0.64388 -0.38056 -0.61172 -0.39051 C -0.60677 -0.39213 -0.60182 -0.39329 -0.59675 -0.39445 L -0.56029 -0.40208 C -0.55573 -0.40139 -0.55104 -0.4 -0.54636 -0.4 C -0.54531 -0.4 -0.54427 -0.40208 -0.54323 -0.40208 C -0.54037 -0.40208 -0.5375 -0.4007 -0.53464 -0.4 C -0.5332 -0.4007 -0.53177 -0.40232 -0.53034 -0.40208 C -0.52591 -0.40093 -0.52188 -0.39792 -0.51745 -0.3963 L -0.51211 -0.39445 C -0.51003 -0.3919 -0.50794 -0.38889 -0.50573 -0.38681 C -0.50156 -0.3831 -0.50169 -0.38357 -0.49818 -0.37917 C -0.49649 -0.37685 -0.49284 -0.37176 -0.49076 -0.36968 C -0.48789 -0.3669 -0.48503 -0.36458 -0.48216 -0.36204 C -0.48073 -0.36065 -0.47943 -0.3588 -0.47787 -0.3581 C -0.4668 -0.35324 -0.48047 -0.35996 -0.46927 -0.35255 C -0.46784 -0.35162 -0.46641 -0.35139 -0.46498 -0.35046 C -0.46393 -0.35 -0.46289 -0.34931 -0.46172 -0.34861 C -0.44414 -0.34931 -0.41576 -0.34167 -0.39427 -0.35255 C -0.39323 -0.35301 -0.39219 -0.35394 -0.39102 -0.3544 C -0.38958 -0.35509 -0.38815 -0.35556 -0.38672 -0.35625 C -0.38568 -0.35695 -0.38464 -0.35764 -0.3836 -0.3581 C -0.38073 -0.35949 -0.37761 -0.35972 -0.375 -0.36204 C -0.37357 -0.3632 -0.37227 -0.36482 -0.3707 -0.36574 C -0.36797 -0.36736 -0.36211 -0.36968 -0.36211 -0.36968 C -0.36068 -0.37083 -0.35938 -0.37246 -0.35781 -0.37338 C -0.35573 -0.375 -0.35143 -0.37732 -0.35143 -0.37732 C -0.34792 -0.39583 -0.35143 -0.3757 -0.34922 -0.42107 C -0.34909 -0.42361 -0.34909 -0.42662 -0.34818 -0.42871 C -0.34662 -0.43195 -0.33724 -0.43588 -0.33646 -0.43634 C -0.33529 -0.4375 -0.33386 -0.4382 -0.3332 -0.44005 C -0.33125 -0.44537 -0.33333 -0.4507 -0.32995 -0.45533 C -0.32813 -0.45764 -0.32357 -0.45903 -0.32357 -0.45903 C -0.303 -0.45301 -0.31927 -0.45718 -0.27422 -0.45718 L -0.27422 -0.45718 " pathEditMode="relative" ptsTypes="AAAAAAAAAAAAAAAAAAAAAAAAAAAAAAAAAAAAAAAAAAAAAAAAAAAAAAAAAAAAAAAAAAAAAAAAAAAAAAAAAAAAAAAAAAAAAAAAAAAAAAAAAAA">
                                      <p:cBhvr>
                                        <p:cTn id="21" dur="10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396" b="93511" l="9914" r="8995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1600" y="120803"/>
            <a:ext cx="2714752" cy="2036064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3760" b="89994" l="8822" r="89995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94141" y="5180097"/>
            <a:ext cx="2373376" cy="178003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2062" b="100000" l="13279" r="66394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444" t="1968" r="27657"/>
          <a:stretch/>
        </p:blipFill>
        <p:spPr>
          <a:xfrm flipH="1">
            <a:off x="3201924" y="172382"/>
            <a:ext cx="1706880" cy="203155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47544" b="94239" l="72897" r="9945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1867" t="48533"/>
          <a:stretch/>
        </p:blipFill>
        <p:spPr>
          <a:xfrm>
            <a:off x="9841992" y="4887489"/>
            <a:ext cx="1510629" cy="207264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8187" b="81868" l="3047" r="96135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r="2400" b="17511"/>
          <a:stretch/>
        </p:blipFill>
        <p:spPr>
          <a:xfrm>
            <a:off x="5892084" y="0"/>
            <a:ext cx="2558113" cy="162153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75440" b="97150" l="28604" r="4811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7866" t="72711" r="51734" b="-24177"/>
          <a:stretch/>
        </p:blipFill>
        <p:spPr>
          <a:xfrm>
            <a:off x="729432" y="4907579"/>
            <a:ext cx="1819956" cy="344364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546" b="98059" l="9914" r="6439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047066" y="19275"/>
            <a:ext cx="3111708" cy="233378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1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07612" y="4488159"/>
            <a:ext cx="3419884" cy="25649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978400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83333E-6 -7.40741E-7 L 5.83333E-6 -7.40741E-7 C 0.00027 -0.02732 0.00014 -0.05486 0.00105 -0.08195 C 0.00118 -0.08912 0.00261 -0.09607 0.00313 -0.10301 C 0.00366 -0.10857 0.00339 -0.11459 0.00418 -0.12014 C 0.00522 -0.12732 0.00743 -0.13403 0.00847 -0.14097 C 0.00951 -0.14722 0.00991 -0.15371 0.01069 -0.16019 C 0.01134 -0.16574 0.01186 -0.17153 0.01277 -0.17732 C 0.01368 -0.1831 0.01498 -0.18866 0.01602 -0.19445 C 0.01759 -0.20324 0.01798 -0.21273 0.02032 -0.22107 C 0.02136 -0.22477 0.02254 -0.22871 0.02358 -0.23241 C 0.02553 -0.24005 0.02748 -0.25 0.02996 -0.25718 C 0.03152 -0.26181 0.0336 -0.26597 0.0353 -0.2706 C 0.03686 -0.275 0.0379 -0.27986 0.03959 -0.28403 C 0.05379 -0.3169 0.04806 -0.30116 0.05886 -0.32199 C 0.06785 -0.33935 0.06277 -0.33287 0.07384 -0.34861 C 0.08451 -0.36389 0.07839 -0.35301 0.08998 -0.36783 C 0.09714 -0.37685 0.09519 -0.37755 0.10274 -0.38496 C 0.10522 -0.38727 0.10795 -0.3882 0.1103 -0.39051 C 0.11186 -0.39213 0.11303 -0.39491 0.11459 -0.3963 C 0.11668 -0.39815 0.11889 -0.39861 0.12097 -0.4 C 0.12319 -0.40185 0.12514 -0.4044 0.12748 -0.40579 C 0.12957 -0.40695 0.13178 -0.40695 0.13386 -0.40764 C 0.15405 -0.41597 0.12423 -0.40741 0.15535 -0.41343 C 0.15626 -0.41366 0.17501 -0.41852 0.17892 -0.41922 C 0.1853 -0.42014 0.19181 -0.42014 0.19819 -0.42107 C 0.20144 -0.42153 0.20457 -0.42246 0.20782 -0.42292 L 0.21954 -0.42477 C 0.22566 -0.4257 0.23178 -0.42593 0.23777 -0.42685 C 0.2461 -0.42778 0.24845 -0.42871 0.256 -0.43056 L 0.30535 -0.42871 C 0.3086 -0.42847 0.31381 -0.4257 0.31707 -0.42477 C 0.32319 -0.42338 0.32931 -0.42246 0.3353 -0.42107 C 0.33777 -0.4206 0.34037 -0.42014 0.34285 -0.41922 C 0.34532 -0.41829 0.3478 -0.41667 0.35027 -0.41528 C 0.35248 -0.41412 0.3547 -0.4132 0.35678 -0.41158 C 0.3586 -0.40996 0.3603 -0.40764 0.36212 -0.40579 C 0.36707 -0.40116 0.37267 -0.39861 0.37709 -0.3926 C 0.38035 -0.38797 0.38386 -0.38426 0.38673 -0.37917 C 0.38816 -0.37662 0.38946 -0.37385 0.39102 -0.37153 C 0.39207 -0.37014 0.39337 -0.36945 0.39428 -0.36783 C 0.39793 -0.36135 0.39988 -0.35417 0.40287 -0.34676 C 0.40717 -0.33611 0.40756 -0.33866 0.4103 -0.32593 C 0.41121 -0.32153 0.4116 -0.3169 0.41251 -0.3125 C 0.41342 -0.30787 0.41459 -0.30371 0.41563 -0.29908 L 0.41785 -0.27246 L 0.41889 -0.25926 C 0.4185 -0.23889 0.41941 -0.21829 0.41785 -0.19815 C 0.41681 -0.18519 0.41355 -0.17292 0.41134 -0.16019 C 0.4103 -0.15371 0.40951 -0.14722 0.40821 -0.14097 C 0.40496 -0.12662 0.40379 -0.11991 0.39962 -0.10672 C 0.39793 -0.10162 0.39649 -0.09607 0.39428 -0.09144 C 0.39011 -0.08287 0.38204 -0.06736 0.37501 -0.06111 C 0.37006 -0.05672 0.36537 -0.05093 0.35991 -0.04954 L 0.35248 -0.04769 L 0.32566 -0.05162 C 0.3228 -0.05209 0.31993 -0.05209 0.31707 -0.05347 C 0.31446 -0.05463 0.31212 -0.05718 0.30964 -0.05926 C 0.30431 -0.06343 0.30144 -0.06621 0.29675 -0.07246 C 0.29454 -0.07547 0.2922 -0.07847 0.29037 -0.08195 C 0.28725 -0.08797 0.28373 -0.09375 0.28178 -0.10116 C 0.27996 -0.10741 0.27787 -0.11343 0.27644 -0.12014 C 0.27566 -0.12338 0.27488 -0.12639 0.27423 -0.12963 C 0.26876 -0.15648 0.27527 -0.12685 0.26993 -0.1507 C 0.26785 -0.17755 0.26824 -0.16667 0.26993 -0.21158 C 0.27006 -0.21412 0.27071 -0.21667 0.27097 -0.21922 C 0.27149 -0.22292 0.27136 -0.22685 0.27214 -0.23056 C 0.27293 -0.23472 0.27436 -0.2382 0.27527 -0.24213 C 0.27839 -0.25394 0.27709 -0.25324 0.28178 -0.26667 C 0.28491 -0.2757 0.29571 -0.29352 0.2978 -0.29722 C 0.30366 -0.30764 0.30248 -0.30672 0.30964 -0.31435 C 0.31342 -0.31852 0.31511 -0.31875 0.31928 -0.32199 C 0.32071 -0.32315 0.32201 -0.32477 0.32358 -0.32593 C 0.33113 -0.33125 0.32787 -0.32824 0.33425 -0.33148 C 0.34076 -0.33496 0.34129 -0.33635 0.34819 -0.33912 C 0.35027 -0.34005 0.35248 -0.34005 0.35457 -0.34097 C 0.35678 -0.34213 0.35886 -0.34422 0.36108 -0.34491 C 0.36642 -0.3463 0.37175 -0.34607 0.37709 -0.34676 C 0.38595 -0.34607 0.40157 -0.34514 0.41134 -0.34306 C 0.41798 -0.34167 0.41576 -0.34097 0.42214 -0.33727 C 0.42358 -0.33635 0.42501 -0.33611 0.42644 -0.33542 C 0.44298 -0.32639 0.42905 -0.33241 0.44571 -0.32593 C 0.45066 -0.3213 0.45587 -0.31736 0.46069 -0.3125 C 0.46316 -0.30996 0.46576 -0.30741 0.46824 -0.30486 C 0.46928 -0.30371 0.47032 -0.30209 0.47136 -0.30116 C 0.47488 -0.29769 0.47879 -0.29537 0.48217 -0.29144 C 0.48321 -0.29028 0.48412 -0.28866 0.4853 -0.28773 C 0.48738 -0.28611 0.49181 -0.28403 0.49181 -0.28403 C 0.49754 -0.28449 0.53256 -0.26528 0.53673 -0.29537 C 0.53777 -0.30278 0.5379 -0.31065 0.53894 -0.31829 C 0.53972 -0.32408 0.54102 -0.32963 0.54207 -0.33542 C 0.54181 -0.34097 0.54102 -0.34676 0.54102 -0.35255 C 0.54102 -0.3544 0.54207 -0.35625 0.54207 -0.3581 C 0.54207 -0.36135 0.54142 -0.36459 0.54102 -0.36783 C 0.54142 -0.36968 0.5422 -0.37153 0.54207 -0.37338 C 0.54142 -0.38658 0.53842 -0.39468 0.53464 -0.40579 C 0.53256 -0.41181 0.53087 -0.41806 0.52813 -0.42292 C 0.5198 -0.43797 0.52058 -0.43241 0.51212 -0.43635 C 0.50991 -0.43727 0.50782 -0.43866 0.50574 -0.44005 C 0.50418 -0.44121 0.503 -0.44329 0.50144 -0.44398 C 0.49076 -0.44861 0.47175 -0.45023 0.46277 -0.45162 C 0.45743 -0.45347 0.45222 -0.45602 0.44675 -0.45718 C 0.43894 -0.45903 0.43087 -0.45834 0.42319 -0.46111 C 0.41967 -0.46227 0.41681 -0.46644 0.41355 -0.46875 C 0.41108 -0.47037 0.40483 -0.47199 0.40287 -0.47246 C 0.4017 -0.475 0.40105 -0.47824 0.39962 -0.4801 C 0.39845 -0.48172 0.39662 -0.48102 0.39532 -0.48195 C 0.39415 -0.48287 0.39324 -0.48496 0.39207 -0.48588 C 0.39076 -0.48681 0.3892 -0.48704 0.38777 -0.48773 C 0.38569 -0.48889 0.38139 -0.49144 0.38139 -0.49144 C 0.381 -0.49398 0.38061 -0.49653 0.38035 -0.49908 C 0.37931 -0.50949 0.3797 -0.51459 0.37709 -0.52385 C 0.37644 -0.52639 0.37579 -0.52917 0.37501 -0.53148 C 0.37371 -0.53542 0.37071 -0.54306 0.37071 -0.54306 L 0.36746 -0.56574 C 0.36707 -0.56829 0.36759 -0.57199 0.36642 -0.57338 L 0.36316 -0.57732 C 0.36147 -0.58982 0.36212 -0.58218 0.36212 -0.6 L 0.36212 -0.6 L 0.36212 -0.6 " pathEditMode="relative" ptsTypes="AAAAAAAAAAAAAAAAAAAAAAAAAAAAAAAAAAAAAAAAAAAAAAAAAAAAAAAAAAAAAAAAAAAAAAAAAAAAAAAAAAAAAAAAAAAAAAAAAAAAAAAAAAAAAAAAAAAAAAAA">
                                      <p:cBhvr>
                                        <p:cTn id="6" dur="1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7 5.92593E-6 L 2.08333E-7 5.92593E-6 C 0.00104 -0.00763 0.00195 -0.0155 0.00313 -0.02291 C 0.00404 -0.0287 0.00703 -0.03911 0.00846 -0.04397 C 0.00951 -0.04721 0.01068 -0.05022 0.01172 -0.05346 C 0.02149 -0.08564 0.00912 -0.04999 0.02565 -0.09536 C 0.02708 -0.09907 0.02852 -0.103 0.02995 -0.10671 C 0.03242 -0.11365 0.03451 -0.12129 0.0375 -0.12777 C 0.0388 -0.13078 0.04037 -0.13402 0.04167 -0.13726 C 0.04323 -0.14096 0.0444 -0.1449 0.04596 -0.1486 C 0.05247 -0.16388 0.05026 -0.15694 0.05781 -0.17152 C 0.05938 -0.17453 0.06055 -0.178 0.06211 -0.18101 C 0.0638 -0.18448 0.06576 -0.18726 0.06745 -0.1905 C 0.07188 -0.1993 0.07175 -0.20184 0.07708 -0.20971 C 0.07865 -0.21203 0.08073 -0.21319 0.08242 -0.21527 C 0.08425 -0.21758 0.08594 -0.22059 0.08776 -0.22291 C 0.09206 -0.22823 0.09662 -0.2324 0.10065 -0.23819 C 0.10247 -0.24073 0.10417 -0.24351 0.10599 -0.24583 C 0.10807 -0.24837 0.11055 -0.25046 0.11237 -0.25346 C 0.1138 -0.25555 0.11432 -0.25902 0.11563 -0.2611 C 0.1168 -0.26296 0.11849 -0.26342 0.11992 -0.26481 C 0.12318 -0.26828 0.12357 -0.27013 0.12747 -0.27245 C 0.13021 -0.27407 0.13594 -0.27615 0.13594 -0.27615 C 0.13711 -0.27754 0.13841 -0.27846 0.13919 -0.28008 C 0.14271 -0.28726 0.14167 -0.29258 0.14675 -0.29351 C 0.15417 -0.29444 0.16172 -0.29467 0.16914 -0.29536 C 0.17031 -0.29652 0.17162 -0.29745 0.1724 -0.29907 C 0.17396 -0.30254 0.17383 -0.30925 0.1724 -0.31249 C 0.16966 -0.31874 0.16276 -0.32962 0.16276 -0.32962 C 0.16237 -0.33147 0.16237 -0.33356 0.16172 -0.33541 C 0.16029 -0.33888 0.15742 -0.34258 0.15534 -0.3449 C 0.15391 -0.34629 0.15234 -0.34698 0.15104 -0.3486 C 0.14974 -0.35022 0.14896 -0.35277 0.14779 -0.35439 C 0.14649 -0.35601 0.14492 -0.35671 0.14349 -0.35809 C 0.13958 -0.36226 0.14076 -0.36272 0.13594 -0.36573 C 0.13464 -0.36666 0.13307 -0.36666 0.13177 -0.36758 C 0.13021 -0.36874 0.12878 -0.37013 0.12747 -0.37152 C 0.12409 -0.37476 0.12383 -0.37684 0.11992 -0.37916 C 0.11992 -0.37916 0.10925 -0.38379 0.10703 -0.38471 C 0.1056 -0.38541 0.10404 -0.38564 0.10274 -0.3868 C 0.1013 -0.38796 0.1 -0.38934 0.09844 -0.3905 C 0.09636 -0.39212 0.09323 -0.39328 0.09102 -0.39444 C 0.08867 -0.40671 0.09193 -0.39467 0.08672 -0.40208 C 0.08177 -0.40902 0.08776 -0.40694 0.08138 -0.41157 C 0.07891 -0.41319 0.0763 -0.41388 0.07383 -0.41527 C 0.06979 -0.41735 0.07005 -0.41782 0.06524 -0.42106 C 0.06419 -0.42175 0.06315 -0.42245 0.06211 -0.42291 C 0.06029 -0.4236 0.05846 -0.4243 0.05677 -0.42476 C 0.0556 -0.42615 0.05469 -0.428 0.05352 -0.4287 C 0.04297 -0.43495 0.05078 -0.42731 0.04388 -0.4324 C 0.04245 -0.43356 0.04115 -0.43541 0.03958 -0.43633 C 0.03177 -0.44004 0.02396 -0.44328 0.01602 -0.44583 C 0.01211 -0.44698 0.00807 -0.44791 0.00417 -0.44953 C 0.00065 -0.45115 -0.00286 -0.4537 -0.00651 -0.45532 C -0.00963 -0.45671 -0.01289 -0.45763 -0.01614 -0.45902 C -0.01836 -0.46018 -0.02044 -0.4618 -0.02253 -0.46296 C -0.02539 -0.46434 -0.02825 -0.4655 -0.03112 -0.46666 C -0.03737 -0.46296 -0.03164 -0.46782 -0.03646 -0.45902 C -0.03971 -0.45323 -0.04036 -0.4537 -0.04401 -0.45138 L -0.04831 -0.44004 C -0.04896 -0.43819 -0.04948 -0.43587 -0.05039 -0.43425 C -0.05143 -0.4324 -0.05273 -0.43078 -0.05364 -0.4287 C -0.05521 -0.42499 -0.05612 -0.42036 -0.05794 -0.41712 C -0.05898 -0.41527 -0.06016 -0.41365 -0.06107 -0.41157 C -0.06276 -0.40786 -0.06393 -0.40393 -0.06536 -0.39999 C -0.06614 -0.39814 -0.06693 -0.39629 -0.06758 -0.39444 C -0.06966 -0.38796 -0.07239 -0.38217 -0.07396 -0.37522 C -0.07552 -0.36828 -0.07825 -0.35578 -0.08047 -0.35046 L -0.08359 -0.34282 C -0.0845 -0.33796 -0.08555 -0.33217 -0.08685 -0.32777 C -0.08776 -0.3243 -0.08919 -0.32152 -0.0901 -0.31805 C -0.09531 -0.29791 -0.0888 -0.31458 -0.09544 -0.29907 C -0.0957 -0.29721 -0.09596 -0.29513 -0.09648 -0.29351 C -0.09726 -0.29073 -0.10104 -0.28171 -0.10182 -0.28008 C -0.10364 -0.26712 -0.10143 -0.27708 -0.10612 -0.26666 C -0.10872 -0.26087 -0.11107 -0.25254 -0.11471 -0.24768 C -0.11784 -0.24351 -0.12253 -0.23934 -0.12643 -0.23819 L -0.13294 -0.23633 C -0.14726 -0.22777 -0.13919 -0.23171 -0.17253 -0.23633 C -0.17474 -0.23657 -0.17682 -0.23888 -0.17891 -0.24004 C -0.18034 -0.24073 -0.18177 -0.24143 -0.1832 -0.24189 C -0.18437 -0.24328 -0.18529 -0.2449 -0.18646 -0.24583 C -0.18815 -0.24698 -0.19023 -0.24606 -0.1918 -0.24768 C -0.19297 -0.24883 -0.19297 -0.25208 -0.19401 -0.25346 C -0.19479 -0.25462 -0.19609 -0.25462 -0.19713 -0.25532 C -0.1987 -0.25647 -0.2 -0.25786 -0.20143 -0.25902 C -0.20794 -0.2736 -0.2043 -0.26365 -0.20898 -0.28194 C -0.20989 -0.28564 -0.2112 -0.29282 -0.21432 -0.29351 C -0.225 -0.29513 -0.23581 -0.29467 -0.24648 -0.29536 C -0.24896 -0.29606 -0.25169 -0.29513 -0.25391 -0.29721 C -0.25469 -0.29791 -0.2582 -0.31411 -0.2582 -0.31434 C -0.25898 -0.32059 -0.26016 -0.32684 -0.26042 -0.33333 C -0.26042 -0.33541 -0.25963 -0.33726 -0.25937 -0.33911 C -0.25651 -0.35671 -0.26042 -0.33657 -0.25612 -0.35439 C -0.2543 -0.36203 -0.25586 -0.3611 -0.25182 -0.36967 C -0.24922 -0.37499 -0.24609 -0.37985 -0.24323 -0.38471 C -0.24219 -0.3868 -0.24075 -0.38819 -0.23997 -0.3905 C -0.23737 -0.39999 -0.23841 -0.39536 -0.23685 -0.40393 C -0.23711 -0.40833 -0.23685 -0.41319 -0.23789 -0.41712 C -0.23958 -0.42407 -0.24193 -0.4199 -0.24427 -0.41921 C -0.24674 -0.41828 -0.24935 -0.41782 -0.25182 -0.41712 C -0.25364 -0.41782 -0.25534 -0.41944 -0.25716 -0.41921 C -0.25872 -0.41874 -0.26003 -0.41643 -0.26146 -0.41527 C -0.27474 -0.40578 -0.26211 -0.41666 -0.27213 -0.40763 L -0.35469 -0.41157 C -0.35729 -0.41203 -0.35586 -0.42036 -0.35677 -0.42476 C -0.35716 -0.42684 -0.35989 -0.43633 -0.36107 -0.43819 C -0.36406 -0.44305 -0.36745 -0.44698 -0.3707 -0.45138 C -0.37213 -0.45346 -0.375 -0.45717 -0.375 -0.45717 C -0.37747 -0.4662 -0.37669 -0.46527 -0.38138 -0.47245 C -0.3862 -0.47962 -0.38945 -0.47661 -0.39427 -0.48958 C -0.39779 -0.49883 -0.39779 -0.50161 -0.40286 -0.50671 C -0.40391 -0.50763 -0.40495 -0.50809 -0.40612 -0.50856 C -0.40677 -0.51041 -0.40729 -0.51272 -0.4082 -0.51434 C -0.4095 -0.51666 -0.41146 -0.51735 -0.4125 -0.52013 C -0.41341 -0.52221 -0.41328 -0.52522 -0.41354 -0.52777 C -0.40963 -0.55555 -0.41172 -0.53772 -0.41354 -0.59999 C -0.4138 -0.60902 -0.41406 -0.6074 -0.41784 -0.60948 C -0.41888 -0.61087 -0.41992 -0.61226 -0.42109 -0.61342 C -0.42213 -0.61434 -0.42331 -0.61434 -0.42435 -0.61527 C -0.42891 -0.6199 -0.42878 -0.62221 -0.43281 -0.6287 C -0.44232 -0.64305 -0.43086 -0.62314 -0.43815 -0.6361 L -0.43815 -0.6361 " pathEditMode="relative" ptsTypes="AAAAAAAAAAAAAAAAAAAAAAAAAAAAAAAAAAAAAAAAAAAAAAAAAAAAAAAAAAAAAAAAAAAAAAAAAAAAAAAAAAAAAAAAAAAAAAAAAAAAAAAAAAAAAAAAAAAAAAAAAAA">
                                      <p:cBhvr>
                                        <p:cTn id="11" dur="1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45833E-6 -3.7037E-7 L -1.45833E-6 -3.7037E-7 C -0.00286 -0.00255 -0.00599 -0.0044 -0.00859 -0.00764 C -0.00963 -0.00903 -0.01002 -0.01158 -0.01081 -0.01343 C -0.01185 -0.01597 -0.01302 -0.01829 -0.01393 -0.02107 C -0.02435 -0.04977 -0.01627 -0.03102 -0.02474 -0.04954 C -0.02539 -0.05417 -0.02617 -0.05857 -0.02682 -0.06297 C -0.02734 -0.06621 -0.02734 -0.06945 -0.02786 -0.07246 C -0.02851 -0.0757 -0.02929 -0.07894 -0.03008 -0.08195 C -0.03216 -0.10093 -0.02982 -0.08218 -0.03333 -0.10116 C -0.03398 -0.10509 -0.03502 -0.11435 -0.03541 -0.11829 C -0.03581 -0.12778 -0.03594 -0.13727 -0.03646 -0.14676 C -0.03659 -0.14931 -0.03737 -0.15185 -0.03763 -0.1544 C -0.03815 -0.16459 -0.03789 -0.17477 -0.03867 -0.18496 C -0.03893 -0.18889 -0.0401 -0.19259 -0.04075 -0.1963 L -0.04179 -0.20209 C -0.04219 -0.20764 -0.04245 -0.21343 -0.04297 -0.21922 C -0.04323 -0.22292 -0.04375 -0.22685 -0.04401 -0.23056 C -0.04479 -0.24514 -0.04414 -0.26019 -0.04609 -0.27431 C -0.04648 -0.27732 -0.04817 -0.29329 -0.05039 -0.29722 C -0.05117 -0.29861 -0.0526 -0.29861 -0.05364 -0.29908 C -0.06107 -0.30787 -0.05768 -0.30533 -0.06328 -0.3088 C -0.06432 -0.31065 -0.06536 -0.31273 -0.06653 -0.31435 C -0.06745 -0.31597 -0.06888 -0.31644 -0.06966 -0.31829 C -0.075 -0.32986 -0.06458 -0.31852 -0.07513 -0.32778 C -0.07656 -0.33148 -0.07916 -0.33472 -0.07929 -0.33912 C -0.07969 -0.3456 -0.07995 -0.35185 -0.08047 -0.35834 C -0.08073 -0.36227 -0.08268 -0.36829 -0.08359 -0.37153 C -0.08398 -0.39306 -0.0832 -0.41482 -0.08476 -0.43634 C -0.08489 -0.43866 -0.08672 -0.43334 -0.08789 -0.43241 C -0.08932 -0.43148 -0.09075 -0.43125 -0.09219 -0.43056 C -0.09362 -0.43125 -0.09505 -0.43241 -0.09648 -0.43241 C -0.10508 -0.43241 -0.0944 -0.42755 -0.10299 -0.43241 C -0.10924 -0.42871 -0.10312 -0.43079 -0.10937 -0.43449 C -0.1125 -0.43634 -0.11588 -0.43681 -0.11901 -0.4382 C -0.12122 -0.43935 -0.12331 -0.44074 -0.12539 -0.44213 C -0.13125 -0.44908 -0.13125 -0.44676 -0.13398 -0.45533 C -0.13476 -0.45787 -0.13515 -0.46088 -0.1362 -0.46297 C -0.13698 -0.46482 -0.13828 -0.46574 -0.13932 -0.4669 C -0.14518 -0.47269 -0.14427 -0.4706 -0.15221 -0.47454 C -0.17409 -0.48519 -0.15547 -0.47685 -0.16719 -0.48195 C -0.17265 -0.48843 -0.16862 -0.48449 -0.17682 -0.48959 C -0.17969 -0.49144 -0.18255 -0.49375 -0.18541 -0.49537 C -0.18906 -0.49746 -0.20026 -0.50162 -0.20364 -0.50301 C -0.20534 -0.50486 -0.20781 -0.5088 -0.21002 -0.5088 C -0.2112 -0.5088 -0.21224 -0.50741 -0.21328 -0.50672 C -0.21875 -0.49722 -0.21823 -0.49838 -0.22396 -0.48588 C -0.22513 -0.48334 -0.2263 -0.48102 -0.22721 -0.47824 C -0.22812 -0.47593 -0.22825 -0.47269 -0.22942 -0.4706 C -0.23086 -0.46806 -0.23294 -0.4669 -0.23476 -0.46482 C -0.23541 -0.46297 -0.23581 -0.46065 -0.23685 -0.45926 C -0.23776 -0.45787 -0.23906 -0.4581 -0.2401 -0.45718 C -0.25026 -0.44838 -0.2414 -0.45394 -0.2487 -0.44977 C -0.25482 -0.43334 -0.24739 -0.45394 -0.25182 -0.4382 C -0.25247 -0.43611 -0.25338 -0.43449 -0.25403 -0.43241 C -0.25482 -0.43009 -0.25534 -0.42732 -0.25612 -0.425 C -0.25716 -0.42176 -0.25833 -0.41852 -0.25937 -0.41528 C -0.26015 -0.40787 -0.26081 -0.40023 -0.26146 -0.39259 C -0.26328 -0.37523 -0.26458 -0.36644 -0.26692 -0.34861 C -0.26471 -0.29537 -0.26784 -0.31366 -0.26367 -0.29167 C -0.25833 -0.29213 -0.25273 -0.29051 -0.24752 -0.29352 C -0.24101 -0.29722 -0.23515 -0.30394 -0.22942 -0.31065 C -0.22057 -0.32084 -0.20573 -0.34236 -0.19831 -0.35834 C -0.19323 -0.36898 -0.18893 -0.38102 -0.18437 -0.39259 C -0.18047 -0.40255 -0.17083 -0.43056 -0.16836 -0.44005 C -0.16719 -0.44422 -0.16692 -0.44908 -0.16614 -0.45347 C -0.16536 -0.47801 -0.16367 -0.49097 -0.16719 -0.51435 C -0.17005 -0.5338 -0.17278 -0.5463 -0.18008 -0.56019 C -0.18268 -0.56505 -0.18581 -0.56898 -0.18867 -0.57338 C -0.1901 -0.57593 -0.19114 -0.57917 -0.19297 -0.58102 C -0.19622 -0.58449 -0.20221 -0.58565 -0.20586 -0.58681 C -0.2069 -0.5882 -0.20768 -0.59051 -0.20898 -0.59051 C -0.21614 -0.59051 -0.22331 -0.58866 -0.23047 -0.58681 C -0.23346 -0.58588 -0.23841 -0.58195 -0.24114 -0.57917 C -0.24232 -0.57801 -0.24323 -0.57616 -0.2444 -0.57547 C -0.24609 -0.57431 -0.24791 -0.57408 -0.24974 -0.57338 C -0.25156 -0.57153 -0.25312 -0.56922 -0.25508 -0.56783 C -0.25638 -0.56667 -0.25794 -0.56667 -0.25937 -0.56597 C -0.26302 -0.56389 -0.26302 -0.56343 -0.26692 -0.56019 L -0.45872 -0.56204 C -0.46015 -0.56204 -0.46146 -0.56389 -0.46302 -0.56389 C -0.48047 -0.56597 -0.48385 -0.56597 -0.49505 -0.56597 L -0.49505 -0.56597 L -0.49505 -0.56597 " pathEditMode="relative" ptsTypes="AAAAAAAAAAAAAAAAAAAAAAAAAAAAAAAAAAAAAAAAAAAAAAAAAAAAAAAAAAAAAAAAAAAAAAAAAAAAAAAAAAAA">
                                      <p:cBhvr>
                                        <p:cTn id="16" dur="1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25E-6 -7.40741E-7 L -1.25E-6 -7.40741E-7 C -0.0043 -0.00394 -0.00859 -0.00811 -0.01289 -0.01158 C -0.01497 -0.0132 -0.01732 -0.01366 -0.0194 -0.01528 C -0.0237 -0.01875 -0.02747 -0.025 -0.03216 -0.02686 C -0.03646 -0.02824 -0.04114 -0.02963 -0.04505 -0.03241 C -0.04805 -0.03473 -0.05065 -0.0382 -0.05364 -0.04005 C -0.05846 -0.04329 -0.0638 -0.04445 -0.06862 -0.04769 C -0.07148 -0.04954 -0.07422 -0.05209 -0.07721 -0.05348 C -0.08073 -0.0551 -0.08437 -0.05579 -0.08789 -0.05718 C -0.09075 -0.05834 -0.09362 -0.05973 -0.09648 -0.06112 C -0.11172 -0.06852 -0.10221 -0.06482 -0.11575 -0.07061 C -0.11901 -0.07199 -0.12226 -0.07246 -0.12539 -0.07431 C -0.13164 -0.07824 -0.13737 -0.08403 -0.14362 -0.08774 C -0.14687 -0.08959 -0.15 -0.09167 -0.15325 -0.09352 C -0.15573 -0.09491 -0.15833 -0.09561 -0.16081 -0.09723 C -0.16328 -0.09885 -0.16575 -0.10093 -0.16823 -0.10301 C -0.17617 -0.10949 -0.17396 -0.10834 -0.18216 -0.11621 C -0.18424 -0.11829 -0.18659 -0.11991 -0.18867 -0.12199 C -0.1901 -0.12362 -0.19127 -0.12639 -0.19297 -0.12778 C -0.19492 -0.12963 -0.19726 -0.1301 -0.19935 -0.13149 C -0.20117 -0.13264 -0.20286 -0.13403 -0.20469 -0.13542 C -0.20573 -0.13727 -0.20664 -0.13959 -0.20794 -0.14098 C -0.20937 -0.1426 -0.21432 -0.14561 -0.21654 -0.14676 C -0.21797 -0.14862 -0.2194 -0.15047 -0.22083 -0.15255 C -0.22187 -0.15417 -0.22279 -0.15672 -0.22396 -0.15811 C -0.22526 -0.15996 -0.22708 -0.16019 -0.22825 -0.16204 C -0.23138 -0.16667 -0.23398 -0.17223 -0.23685 -0.17732 C -0.23828 -0.17987 -0.24023 -0.18172 -0.24114 -0.18496 C -0.24388 -0.19445 -0.24193 -0.19098 -0.24648 -0.1963 C -0.24739 -0.20093 -0.24805 -0.20556 -0.24974 -0.20973 C -0.25052 -0.21181 -0.25182 -0.21343 -0.25286 -0.21528 C -0.25404 -0.22292 -0.25443 -0.23102 -0.25612 -0.2382 C -0.25885 -0.25047 -0.25742 -0.24468 -0.26042 -0.25533 C -0.26081 -0.25926 -0.26107 -0.26297 -0.26146 -0.2669 C -0.26172 -0.26875 -0.26263 -0.27061 -0.2625 -0.27246 C -0.26198 -0.28473 -0.26146 -0.29699 -0.25937 -0.3088 C -0.25586 -0.32824 -0.24661 -0.33195 -0.23789 -0.34306 C -0.23529 -0.3463 -0.2332 -0.35139 -0.23047 -0.3544 C -0.22786 -0.35718 -0.21549 -0.36598 -0.21224 -0.36783 C -0.20833 -0.36991 -0.2043 -0.37107 -0.20039 -0.37338 C -0.19388 -0.37755 -0.18802 -0.38519 -0.18112 -0.38681 C -0.17005 -0.38936 -0.17539 -0.38797 -0.1651 -0.39051 C -0.14805 -0.40348 -0.16263 -0.39445 -0.12864 -0.39815 C -0.12148 -0.39908 -0.10716 -0.40209 -0.10716 -0.40209 C -0.08086 -0.4176 -0.0957 -0.41065 -0.0418 -0.41158 C -0.025 -0.41181 -0.00833 -0.41019 0.00846 -0.40973 C 0.05169 -0.40209 -0.01068 -0.41181 0.02891 -0.40973 C 0.03789 -0.40926 0.04675 -0.40741 0.0556 -0.40579 C 0.15208 -0.38982 0.08216 -0.40024 0.12214 -0.39445 C 0.12383 -0.39375 0.12565 -0.39329 0.12748 -0.3926 C 0.13073 -0.39074 0.13711 -0.38681 0.13711 -0.38681 C 0.13893 -0.38426 0.14245 -0.3794 0.14453 -0.37732 C 0.14596 -0.37593 0.14753 -0.37477 0.14883 -0.37338 C 0.15065 -0.37176 0.15234 -0.36945 0.1543 -0.36783 C 0.15781 -0.36436 0.16146 -0.36181 0.16498 -0.35834 C 0.16654 -0.35672 0.16784 -0.35463 0.16927 -0.35255 C 0.17461 -0.34445 0.18034 -0.33658 0.18529 -0.32778 C 0.18672 -0.32524 0.18802 -0.32246 0.18958 -0.32014 C 0.19167 -0.31737 0.19388 -0.31505 0.19596 -0.3125 C 0.20482 -0.2926 0.20065 -0.30047 0.20781 -0.28774 C 0.20846 -0.28519 0.20899 -0.28241 0.2099 -0.2801 C 0.21081 -0.27801 0.21224 -0.27639 0.21315 -0.27431 C 0.21393 -0.27269 0.21458 -0.27061 0.21537 -0.26875 C 0.2168 -0.26945 0.21836 -0.26922 0.21953 -0.27061 C 0.22123 -0.27246 0.22357 -0.28403 0.22383 -0.28588 C 0.2263 -0.30093 0.22578 -0.30209 0.22708 -0.31621 C 0.22734 -0.31945 0.22787 -0.32269 0.22813 -0.32593 C 0.22787 -0.32894 0.22734 -0.33218 0.22708 -0.33542 C 0.22669 -0.33982 0.22734 -0.34491 0.22604 -0.34862 C 0.225 -0.35186 0.22253 -0.35255 0.2207 -0.3544 C 0.21862 -0.35649 0.21654 -0.3588 0.21419 -0.36019 C 0.20664 -0.36459 0.19297 -0.36644 0.18633 -0.36783 C 0.17995 -0.36644 0.17344 -0.36667 0.16706 -0.36389 C 0.16432 -0.36274 0.16198 -0.35926 0.15964 -0.35625 C 0.15664 -0.35278 0.15365 -0.34908 0.15104 -0.34491 C 0.14935 -0.34213 0.14831 -0.33843 0.14675 -0.33542 C 0.14544 -0.33264 0.14388 -0.33033 0.14245 -0.32778 C 0.14024 -0.31574 0.13893 -0.30996 0.13919 -0.29352 C 0.13971 -0.26922 0.14922 -0.24491 0.15638 -0.22686 C 0.1655 -0.20371 0.17383 -0.18889 0.18529 -0.17153 C 0.19089 -0.16297 0.19649 -0.1544 0.20248 -0.14676 C 0.20508 -0.14352 0.20807 -0.14167 0.21107 -0.13912 C 0.22044 -0.13125 0.21875 -0.13264 0.22708 -0.12778 C 0.23386 -0.13149 0.24115 -0.13357 0.2474 -0.13912 C 0.25912 -0.14954 0.26068 -0.16991 0.2668 -0.18866 C 0.2681 -0.19306 0.26979 -0.19746 0.27096 -0.20209 C 0.27227 -0.20625 0.27305 -0.21088 0.27422 -0.21528 C 0.27526 -0.21922 0.27643 -0.22292 0.27748 -0.22686 C 0.27787 -0.2294 0.27826 -0.23195 0.27852 -0.23449 C 0.27891 -0.2375 0.27878 -0.24098 0.27956 -0.24399 C 0.28021 -0.2463 0.2819 -0.24746 0.28281 -0.24954 C 0.28373 -0.25186 0.28373 -0.25556 0.2849 -0.25718 C 0.28607 -0.25903 0.28776 -0.25903 0.28919 -0.25926 C 0.30742 -0.26042 0.32565 -0.26042 0.34388 -0.26112 C 0.34531 -0.26227 0.34662 -0.26412 0.34818 -0.26482 C 0.35078 -0.26598 0.36732 -0.26852 0.36849 -0.26875 C 0.37136 -0.26991 0.37552 -0.26806 0.37708 -0.27246 C 0.38099 -0.28287 0.37708 -0.27408 0.38346 -0.28403 C 0.38984 -0.29375 0.38529 -0.29005 0.39102 -0.29352 C 0.39245 -0.29537 0.39401 -0.29699 0.39531 -0.29908 C 0.40013 -0.30787 0.3944 -0.30301 0.40065 -0.30672 L 0.41029 -0.32014 C 0.41172 -0.32199 0.41315 -0.32385 0.41458 -0.32593 C 0.41563 -0.32732 0.42266 -0.3375 0.42422 -0.33912 C 0.43112 -0.34653 0.42787 -0.3426 0.43386 -0.3507 C 0.43464 -0.35255 0.43503 -0.35487 0.43607 -0.35625 C 0.43685 -0.35764 0.43828 -0.35718 0.43919 -0.35834 C 0.44076 -0.35973 0.44232 -0.36158 0.44349 -0.36389 C 0.44831 -0.37246 0.44258 -0.36783 0.44883 -0.37153 C 0.45026 -0.37338 0.45169 -0.37547 0.45313 -0.37732 C 0.45417 -0.37871 0.45534 -0.37963 0.45638 -0.38102 C 0.45964 -0.38542 0.46276 -0.39005 0.46602 -0.39445 C 0.46745 -0.3963 0.46888 -0.39815 0.47031 -0.40024 C 0.47214 -0.40255 0.47383 -0.40533 0.47565 -0.40764 C 0.47708 -0.40973 0.47852 -0.41158 0.47995 -0.41343 C 0.48177 -0.41598 0.48346 -0.41852 0.48529 -0.42107 C 0.49935 -0.44051 0.47865 -0.41181 0.49492 -0.43241 C 0.49831 -0.43681 0.50143 -0.44144 0.50456 -0.44584 C 0.50599 -0.44769 0.50742 -0.44954 0.50886 -0.45162 C 0.51068 -0.45417 0.51237 -0.45672 0.51419 -0.45926 C 0.51563 -0.46112 0.51706 -0.46297 0.51849 -0.46482 C 0.52031 -0.46737 0.52214 -0.46991 0.52383 -0.47246 C 0.52526 -0.47454 0.52682 -0.47639 0.52813 -0.47824 C 0.52995 -0.48079 0.53177 -0.48334 0.53346 -0.48588 C 0.5349 -0.48774 0.53633 -0.48959 0.53776 -0.49167 L 0.54206 -0.49723 C 0.55612 -0.51598 0.53867 -0.49283 0.54961 -0.50672 C 0.55104 -0.50857 0.55248 -0.51065 0.55391 -0.5125 C 0.55495 -0.51389 0.55716 -0.51621 0.55716 -0.51621 L 0.55716 -0.51621 L 0.55716 -0.51621 " pathEditMode="relative" ptsTypes="AAAAAAAAAAAAAAAAAAAAAAAAAAAAAAAAAAAAAAAAAAAAAAAAAAAAAAAAAAAAAAAAAAAAAAAAAAAAAAAAAAAAAAAAAAAAAAAAAAAAAAAAAAAAAAAAAAAAAAAAAAAAAAAAAAAA">
                                      <p:cBhvr>
                                        <p:cTn id="21" dur="1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395" b="97392" l="4275" r="8995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5760" y="265176"/>
            <a:ext cx="2267712" cy="1700784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3542" b="94118" l="3729" r="34789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41956" r="62533"/>
          <a:stretch/>
        </p:blipFill>
        <p:spPr>
          <a:xfrm>
            <a:off x="9387840" y="4648080"/>
            <a:ext cx="1901952" cy="220991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3760" b="93087" l="17462" r="6744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r="26400" b="4889"/>
          <a:stretch/>
        </p:blipFill>
        <p:spPr>
          <a:xfrm>
            <a:off x="322793" y="4677692"/>
            <a:ext cx="1786421" cy="173140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5155" b="96543" l="4275" r="899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017328" y="97021"/>
            <a:ext cx="2491919" cy="186893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20437" b="89994" l="7822" r="8995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12086" y="4525469"/>
            <a:ext cx="2805242" cy="210393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25531" b="79806" l="8868" r="82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2044" r="11200"/>
          <a:stretch/>
        </p:blipFill>
        <p:spPr>
          <a:xfrm>
            <a:off x="3235568" y="351593"/>
            <a:ext cx="2584188" cy="170145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124" b="42693" l="34925" r="63984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133" r="37200" b="58222"/>
          <a:stretch/>
        </p:blipFill>
        <p:spPr>
          <a:xfrm>
            <a:off x="3401568" y="4837108"/>
            <a:ext cx="1292352" cy="141257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182" b="97696" l="11733" r="5279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134" r="47066"/>
          <a:stretch/>
        </p:blipFill>
        <p:spPr>
          <a:xfrm>
            <a:off x="6921076" y="222504"/>
            <a:ext cx="994932" cy="174345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4912" b="11583" l="23283" r="2919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972" t="4082" r="70212" b="87535"/>
          <a:stretch/>
        </p:blipFill>
        <p:spPr>
          <a:xfrm>
            <a:off x="7184919" y="265176"/>
            <a:ext cx="233623" cy="268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978400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2.59259E-6 L 4.375E-6 2.59259E-6 C 0.00208 -0.00694 0.00429 -0.01366 0.00638 -0.02083 C 0.00716 -0.02384 0.00768 -0.02731 0.00846 -0.03032 C 0.01028 -0.03704 0.0138 -0.04907 0.01601 -0.05509 C 0.0177 -0.05972 0.01966 -0.06389 0.02135 -0.06852 C 0.02317 -0.07338 0.02487 -0.0787 0.02669 -0.08356 C 0.02773 -0.08634 0.0289 -0.08866 0.02994 -0.0912 C 0.03216 -0.09745 0.03372 -0.10463 0.03632 -0.11042 C 0.03776 -0.11343 0.03906 -0.1169 0.04062 -0.11991 C 0.04192 -0.12245 0.04375 -0.12454 0.04492 -0.12755 C 0.05182 -0.14375 0.04817 -0.14074 0.05559 -0.15417 C 0.05794 -0.15833 0.0608 -0.16134 0.06315 -0.16551 C 0.0651 -0.16898 0.06666 -0.17338 0.06848 -0.17708 C 0.07513 -0.18981 0.07838 -0.19352 0.08671 -0.20555 C 0.08854 -0.2081 0.0901 -0.21111 0.09205 -0.21319 C 0.10299 -0.22477 0.09179 -0.21366 0.10273 -0.22268 C 0.10638 -0.22569 0.10963 -0.23079 0.11354 -0.23218 C 0.11562 -0.23287 0.12083 -0.23472 0.12317 -0.23588 C 0.1233 -0.23611 0.13033 -0.24143 0.13177 -0.24167 C 0.13528 -0.24259 0.1388 -0.24305 0.14244 -0.24352 C 0.14661 -0.2456 0.14843 -0.24653 0.15312 -0.24745 C 0.15742 -0.24838 0.16171 -0.24861 0.16601 -0.2493 C 0.17252 -0.25162 0.18007 -0.2544 0.18632 -0.25509 L 0.20885 -0.25694 C 0.21354 -0.25741 0.21809 -0.25833 0.22278 -0.2588 C 0.24036 -0.26088 0.23971 -0.25972 0.25377 -0.26273 C 0.25638 -0.26319 0.25885 -0.26366 0.26132 -0.26458 C 0.26276 -0.26505 0.26419 -0.26597 0.26562 -0.26643 C 0.26992 -0.26782 0.27421 -0.26875 0.27851 -0.27037 C 0.27994 -0.27083 0.28138 -0.2713 0.28281 -0.27222 C 0.28424 -0.27315 0.28554 -0.275 0.2871 -0.27593 C 0.28984 -0.27778 0.29192 -0.27755 0.29453 -0.27986 C 0.2957 -0.28079 0.29661 -0.28241 0.29778 -0.28356 C 0.29947 -0.28565 0.3013 -0.28727 0.30312 -0.28935 C 0.30377 -0.29005 0.3125 -0.30023 0.3138 -0.30255 C 0.32656 -0.32685 0.32174 -0.31829 0.32877 -0.33889 C 0.3302 -0.34282 0.33164 -0.34653 0.33307 -0.35023 C 0.3345 -0.35347 0.33619 -0.35625 0.33737 -0.35972 C 0.33867 -0.36343 0.33971 -0.36713 0.34062 -0.3713 C 0.34114 -0.37361 0.34114 -0.37639 0.34166 -0.3787 C 0.34583 -0.39514 0.34518 -0.38194 0.34921 -0.40347 L 0.3513 -0.41505 L 0.35234 -0.4206 C 0.35208 -0.42315 0.35195 -0.42593 0.3513 -0.42824 C 0.35039 -0.43241 0.34843 -0.43634 0.34596 -0.43773 C 0.34322 -0.43958 0.33997 -0.43935 0.33737 -0.44167 C 0.33216 -0.4463 0.33463 -0.44444 0.32994 -0.44745 C 0.32135 -0.44537 0.31276 -0.44398 0.30416 -0.44167 C 0.30078 -0.44074 0.29088 -0.43449 0.28815 -0.43218 C 0.28619 -0.43055 0.28463 -0.42824 0.28281 -0.42639 C 0.28059 -0.4243 0.27851 -0.42245 0.2763 -0.4206 C 0.2625 -0.40995 0.26953 -0.41759 0.26237 -0.40926 C 0.25664 -0.39398 0.26419 -0.4125 0.25703 -0.39977 C 0.25572 -0.39745 0.25494 -0.39444 0.25377 -0.39213 C 0.25286 -0.39005 0.25169 -0.38843 0.25065 -0.38634 C 0.25026 -0.3838 0.25 -0.38125 0.2496 -0.3787 C 0.24895 -0.37546 0.24791 -0.37268 0.24739 -0.36921 C 0.24687 -0.36551 0.24674 -0.36157 0.24635 -0.35787 C 0.24739 -0.31643 0.24505 -0.31597 0.25377 -0.27986 C 0.25494 -0.27546 0.25585 -0.27083 0.25703 -0.26643 C 0.25885 -0.25949 0.26106 -0.25208 0.26354 -0.2456 C 0.26549 -0.24028 0.27044 -0.22801 0.27317 -0.22268 C 0.27487 -0.21944 0.27682 -0.21643 0.27851 -0.21319 C 0.27994 -0.21018 0.28112 -0.20648 0.28281 -0.2037 C 0.28658 -0.19745 0.29401 -0.18796 0.29882 -0.18264 C 0.30234 -0.1787 0.30559 -0.17384 0.3095 -0.1713 C 0.31237 -0.16944 0.31536 -0.16782 0.31809 -0.16551 C 0.32721 -0.1581 0.32239 -0.15555 0.33632 -0.14838 C 0.3388 -0.14722 0.3414 -0.14606 0.34388 -0.14468 C 0.34596 -0.14352 0.34804 -0.1419 0.35026 -0.14074 C 0.35195 -0.14005 0.3539 -0.13981 0.35559 -0.13889 C 0.35742 -0.13796 0.35911 -0.13588 0.36093 -0.13518 C 0.38463 -0.12384 0.36458 -0.13542 0.37487 -0.1294 C 0.38697 -0.13009 0.39921 -0.13009 0.41132 -0.13125 C 0.4125 -0.13148 0.41341 -0.13264 0.41458 -0.1331 C 0.42239 -0.13657 0.42356 -0.1368 0.43059 -0.13889 C 0.43242 -0.14074 0.43424 -0.14259 0.43593 -0.14468 C 0.4371 -0.14583 0.43802 -0.14722 0.43919 -0.14838 C 0.44127 -0.15046 0.44335 -0.15231 0.44557 -0.15417 C 0.45039 -0.15787 0.44817 -0.15393 0.45416 -0.15972 C 0.45572 -0.16134 0.4569 -0.16412 0.45846 -0.16551 C 0.45976 -0.16667 0.46132 -0.16667 0.46276 -0.16736 C 0.4664 -0.16968 0.46979 -0.17292 0.47343 -0.175 C 0.47447 -0.17569 0.47565 -0.17616 0.47669 -0.17708 C 0.47786 -0.17801 0.47864 -0.18009 0.47994 -0.18079 C 0.48554 -0.18449 0.4914 -0.1868 0.497 -0.19028 C 0.49856 -0.1912 0.49973 -0.19352 0.5013 -0.19421 C 0.51015 -0.19792 0.51914 -0.20046 0.52812 -0.2037 L 0.5388 -0.20741 L 0.54414 -0.20926 C 0.54596 -0.21065 0.54778 -0.21157 0.54947 -0.21319 C 0.55104 -0.21458 0.55221 -0.21736 0.55377 -0.21875 C 0.56054 -0.22477 0.56145 -0.22245 0.56666 -0.22847 C 0.57408 -0.23657 0.56783 -0.23218 0.57421 -0.23588 C 0.5763 -0.23843 0.58033 -0.23912 0.58059 -0.24352 C 0.58098 -0.24861 0.58112 -0.25393 0.58164 -0.2588 C 0.58216 -0.26273 0.58385 -0.2662 0.58385 -0.27037 L 0.58385 -0.28171 L 0.58385 -0.28171 C 0.58893 -0.28241 0.60091 -0.2831 0.60742 -0.28542 C 0.61315 -0.28773 0.61888 -0.29051 0.62447 -0.29305 C 0.62708 -0.29421 0.62942 -0.29583 0.63203 -0.29699 C 0.63554 -0.29838 0.63919 -0.29884 0.6427 -0.30069 C 0.64635 -0.30278 0.64973 -0.30625 0.65338 -0.30833 C 0.6595 -0.3118 0.66562 -0.31458 0.67161 -0.31782 C 0.67487 -0.31968 0.67799 -0.32199 0.68125 -0.32361 C 0.69388 -0.3294 0.71393 -0.33449 0.72526 -0.34444 C 0.72812 -0.34699 0.73072 -0.35069 0.73385 -0.35208 C 0.74596 -0.35833 0.75065 -0.35694 0.76158 -0.35972 C 0.76341 -0.36018 0.76523 -0.36111 0.76705 -0.36157 C 0.76979 -0.3625 0.77265 -0.36296 0.77552 -0.36366 C 0.78229 -0.36759 0.77838 -0.36574 0.79062 -0.36736 C 0.79596 -0.36805 0.8013 -0.36875 0.80664 -0.36921 C 0.81627 -0.375 0.81132 -0.36875 0.81419 -0.3787 C 0.81471 -0.38079 0.81562 -0.38264 0.81627 -0.38449 C 0.81666 -0.38634 0.81757 -0.38819 0.81731 -0.39028 C 0.81718 -0.39259 0.8164 -0.39491 0.81523 -0.39583 C 0.81237 -0.39861 0.80377 -0.40046 0.80026 -0.40162 C 0.79843 -0.40231 0.79674 -0.40347 0.79492 -0.40347 L 0.69635 -0.40555 C 0.67239 -0.41088 0.68489 -0.4088 0.65885 -0.41111 C 0.65742 -0.4125 0.65612 -0.41481 0.65455 -0.41505 C 0.63346 -0.41852 0.59127 -0.42268 0.59127 -0.42268 C 0.58098 -0.42523 0.57057 -0.42708 0.56028 -0.43032 C 0.55807 -0.43079 0.55598 -0.43125 0.55377 -0.43218 C 0.55052 -0.43333 0.54739 -0.43472 0.54414 -0.43588 C 0.54309 -0.43773 0.54231 -0.44051 0.54101 -0.44167 C 0.53893 -0.44329 0.53007 -0.4463 0.52708 -0.44745 C 0.52591 -0.44861 0.5246 -0.4493 0.52382 -0.45116 C 0.52044 -0.45833 0.52018 -0.47245 0.52278 -0.47963 C 0.52408 -0.48356 0.52773 -0.48218 0.5302 -0.48356 C 0.53554 -0.48657 0.53489 -0.48657 0.5388 -0.4912 C 0.5414 -0.50926 0.53984 -0.49606 0.53984 -0.53102 L 0.53984 -0.53102 " pathEditMode="relative" ptsTypes="AAAAAAAAAAAAAAAAAAAAAAAAAAAAAAAAAAAAAAAAAAAAAAAAAAAAAAAAAAAAAAAAAAAAAAAAAAAAAAAAAAAAAAAAAAAAAAAAAAAAAAAAAAAAAAAAAAAAAAAAAAAAAAAAAAAAAAA">
                                      <p:cBhvr>
                                        <p:cTn id="6" dur="1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54167E-6 6.66667E-6 L -3.54167E-6 6.66667E-6 C 0.00222 -0.01087 0.00365 -0.02222 0.00652 -0.0324 C 0.00977 -0.04513 0.01303 -0.05834 0.01823 -0.06874 C 0.04362 -0.11944 0.01224 -0.05578 0.03321 -0.10115 C 0.03594 -0.10694 0.03907 -0.11226 0.0418 -0.11828 C 0.0517 -0.13935 0.04649 -0.13101 0.05678 -0.15046 C 0.05951 -0.15578 0.06264 -0.16064 0.06537 -0.16573 C 0.06758 -0.17013 0.06941 -0.17522 0.07175 -0.17916 C 0.07448 -0.18356 0.07761 -0.18657 0.08034 -0.1905 C 0.09493 -0.21087 0.07683 -0.18819 0.09961 -0.21527 C 0.10183 -0.21782 0.10378 -0.22083 0.10612 -0.22291 C 0.11042 -0.22685 0.11485 -0.23009 0.11889 -0.23425 C 0.12722 -0.24328 0.1254 -0.24189 0.13816 -0.24953 C 0.14037 -0.25092 0.14245 -0.25277 0.14467 -0.25347 C 0.14922 -0.25462 0.15391 -0.25462 0.1586 -0.25532 C 0.17318 -0.26573 0.15 -0.24999 0.17891 -0.26296 C 0.19336 -0.26944 0.18451 -0.26643 0.20573 -0.26874 C 0.22279 -0.2787 0.21068 -0.27337 0.23672 -0.27615 C 0.24441 -0.27708 0.25066 -0.2787 0.25821 -0.28009 L 0.26889 -0.28194 L 0.35144 -0.28009 C 0.35391 -0.27985 0.35639 -0.2787 0.35886 -0.27823 C 0.36355 -0.27731 0.36823 -0.27685 0.37279 -0.27615 C 0.37422 -0.27569 0.37566 -0.27499 0.37709 -0.2743 C 0.3793 -0.27314 0.38139 -0.27152 0.38347 -0.2706 C 0.38594 -0.26944 0.38855 -0.26944 0.39102 -0.26874 C 0.41081 -0.26249 0.39323 -0.26666 0.41029 -0.26296 C 0.41446 -0.26041 0.41693 -0.25856 0.42097 -0.25717 C 0.42318 -0.25647 0.42527 -0.25624 0.42748 -0.25532 C 0.42852 -0.25485 0.42956 -0.2537 0.4306 -0.25347 C 0.43425 -0.25254 0.43777 -0.25231 0.44141 -0.25161 C 0.44506 -0.25069 0.44948 -0.24907 0.45313 -0.24768 C 0.46498 -0.2486 0.47292 -0.24698 0.48321 -0.25161 C 0.48425 -0.25208 0.48529 -0.25277 0.48633 -0.25347 C 0.49024 -0.25902 0.49493 -0.26342 0.49818 -0.2706 C 0.50105 -0.27685 0.50469 -0.2824 0.50678 -0.28958 C 0.51081 -0.30416 0.50821 -0.29791 0.5142 -0.30856 C 0.51459 -0.3118 0.51472 -0.31504 0.51524 -0.31805 C 0.51576 -0.32083 0.5168 -0.32314 0.51745 -0.32569 C 0.5198 -0.33495 0.51941 -0.33402 0.52058 -0.34282 C 0.51993 -0.35694 0.51967 -0.37106 0.51849 -0.38472 C 0.51823 -0.38819 0.51758 -0.39166 0.51641 -0.39444 C 0.51394 -0.39999 0.51029 -0.40393 0.50782 -0.40948 C 0.50639 -0.41272 0.50521 -0.41643 0.50352 -0.41921 C 0.50157 -0.42222 0.49909 -0.42384 0.49714 -0.42661 C 0.49154 -0.43448 0.49636 -0.43194 0.48855 -0.43819 C 0.48711 -0.43911 0.48568 -0.43911 0.48425 -0.44004 C 0.48321 -0.44073 0.47748 -0.44513 0.47566 -0.44583 C 0.47318 -0.44675 0.47071 -0.44698 0.4681 -0.44768 C 0.45704 -0.46087 0.47175 -0.4449 0.4392 -0.45347 C 0.43777 -0.4537 0.4375 -0.45833 0.43607 -0.45902 C 0.43047 -0.4618 0.42461 -0.46203 0.41889 -0.46296 C 0.40534 -0.46458 0.3918 -0.4655 0.37813 -0.46666 C 0.37383 -0.46597 0.36954 -0.4662 0.36537 -0.46481 C 0.36342 -0.46411 0.36185 -0.4618 0.3599 -0.4611 C 0.35782 -0.45995 0.3556 -0.45995 0.35352 -0.45902 C 0.33737 -0.45254 0.35469 -0.4574 0.33855 -0.45347 C 0.33269 -0.45022 0.32409 -0.44583 0.31823 -0.44189 C 0.31563 -0.44027 0.31329 -0.43772 0.31068 -0.43634 C 0.30756 -0.43448 0.30417 -0.43425 0.30105 -0.4324 C 0.29597 -0.42916 0.29128 -0.4236 0.28607 -0.42106 C 0.28165 -0.41874 0.27644 -0.41643 0.27214 -0.41342 C 0.26954 -0.41157 0.26719 -0.40925 0.26459 -0.40763 C 0.25964 -0.40485 0.25443 -0.4037 0.24961 -0.39999 C 0.23269 -0.38726 0.25352 -0.40231 0.22709 -0.3868 C 0.225 -0.38541 0.22292 -0.38402 0.22071 -0.38286 C 0.21889 -0.38217 0.21706 -0.38194 0.21537 -0.38101 C 0.21355 -0.38009 0.21185 -0.37823 0.21003 -0.37731 C 0.2086 -0.37638 0.20717 -0.37592 0.20573 -0.37522 C 0.20092 -0.37337 0.19792 -0.37268 0.19284 -0.37152 C 0.18959 -0.37083 0.18646 -0.3706 0.18321 -0.36967 C 0.17995 -0.36851 0.1767 -0.36735 0.17357 -0.36573 C 0.16928 -0.36365 0.16498 -0.36064 0.16068 -0.3581 C 0.1586 -0.35694 0.15652 -0.35555 0.1543 -0.35439 L 0.14675 -0.35046 C 0.14258 -0.3486 0.14037 -0.34814 0.13607 -0.3449 C 0.13243 -0.34189 0.1293 -0.3368 0.1254 -0.33541 C 0.1125 -0.33078 0.11823 -0.33263 0.10821 -0.32962 C 0.10639 -0.32777 0.10469 -0.32546 0.10287 -0.32384 C 0.0987 -0.32013 0.09545 -0.31921 0.09115 -0.3162 C 0.07774 -0.30717 0.08855 -0.31226 0.06967 -0.30092 C 0.06758 -0.29976 0.06524 -0.29884 0.06329 -0.29722 C 0.06133 -0.2956 0.05977 -0.29305 0.05782 -0.29143 C 0.05652 -0.2905 0.05495 -0.2905 0.05365 -0.28958 C 0.05209 -0.28865 0.05079 -0.2868 0.04935 -0.28587 C 0.04792 -0.28495 0.04649 -0.28448 0.04506 -0.28379 C 0.03764 -0.28009 0.04701 -0.28356 0.03542 -0.28009 C 0.02644 -0.28078 0.01758 -0.28101 0.0086 -0.28194 C 0.00508 -0.2824 0.00131 -0.28425 -0.00208 -0.28587 C -0.00312 -0.28703 -0.00416 -0.28865 -0.00533 -0.28958 C -0.00638 -0.2905 -0.00768 -0.29004 -0.00859 -0.29143 C -0.00937 -0.29282 -0.00885 -0.2956 -0.00963 -0.29722 C -0.01041 -0.29907 -0.01171 -0.29976 -0.01289 -0.30092 C -0.0151 -0.31342 -0.01197 -0.30115 -0.01705 -0.30856 C -0.01809 -0.31018 -0.01796 -0.31365 -0.01927 -0.31435 C -0.02265 -0.31643 -0.02643 -0.31573 -0.02994 -0.3162 C -0.03138 -0.32013 -0.03346 -0.32337 -0.03424 -0.32777 L -0.03632 -0.33911 C -0.03606 -0.34166 -0.03593 -0.34444 -0.03528 -0.34675 C -0.0345 -0.34953 -0.03255 -0.35138 -0.03216 -0.35439 C -0.03177 -0.35624 -0.03281 -0.3581 -0.0332 -0.35995 C -0.03359 -0.36249 -0.03385 -0.36527 -0.03424 -0.36759 C -0.03489 -0.37152 -0.03632 -0.37916 -0.03632 -0.37916 C -0.03567 -0.38171 -0.03541 -0.38472 -0.03424 -0.3868 C -0.03346 -0.38819 -0.03203 -0.38772 -0.03098 -0.38865 C -0.02994 -0.38958 -0.0289 -0.3912 -0.02786 -0.39235 C -0.01835 -0.40208 -0.02812 -0.39073 -0.02031 -0.39999 C -0.01966 -0.40254 -0.01835 -0.40485 -0.01822 -0.40763 C -0.01666 -0.44536 -0.01705 -0.53564 -0.01705 -0.56944 L -0.01705 -0.56944 L -0.01705 -0.56944 " pathEditMode="relative" ptsTypes="AAAAAAAAAAAAAAAAAAAAAAAAAAAAAAAAAAAAAAAAAAAAAAAAAAAAAAAAAAAAAAAAAAAAAAAAAAAAAAAAAAAAAAAAAAAAAAAAAAAAAAAAAAAAAAAA">
                                      <p:cBhvr>
                                        <p:cTn id="11" dur="10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375E-6 -3.7037E-7 L -4.375E-6 -3.7037E-7 C -0.00273 -0.00578 -0.00586 -0.01134 -0.00846 -0.01736 C -0.01614 -0.03425 -0.0095 -0.02314 -0.01705 -0.04212 C -0.01901 -0.04675 -0.02148 -0.05069 -0.02356 -0.05532 C -0.02539 -0.05972 -0.02682 -0.06458 -0.0289 -0.06875 C -0.03411 -0.07893 -0.0375 -0.07939 -0.04388 -0.08773 C -0.04648 -0.0912 -0.04856 -0.09629 -0.05143 -0.0993 C -0.0582 -0.10648 -0.06562 -0.1118 -0.07278 -0.11828 C -0.08099 -0.12546 -0.08372 -0.1287 -0.0931 -0.13356 C -0.09661 -0.13518 -0.10039 -0.13587 -0.1039 -0.13726 C -0.10781 -0.13888 -0.11172 -0.14166 -0.11562 -0.14305 C -0.12448 -0.14606 -0.13372 -0.14675 -0.14244 -0.15069 C -0.18294 -0.16875 -0.13711 -0.14953 -0.17565 -0.16203 C -0.18789 -0.16597 -0.2 -0.17083 -0.21211 -0.17546 C -0.21849 -0.17777 -0.22487 -0.18148 -0.23138 -0.1831 C -0.23945 -0.18472 -0.25403 -0.18773 -0.2625 -0.19074 C -0.27591 -0.19513 -0.27669 -0.19814 -0.29036 -0.20023 C -0.29778 -0.20138 -0.30533 -0.20115 -0.31276 -0.20208 C -0.34765 -0.20601 -0.30599 -0.20208 -0.3332 -0.20578 C -0.33919 -0.20671 -0.34531 -0.20717 -0.35143 -0.20787 C -0.3582 -0.20949 -0.36588 -0.21134 -0.37278 -0.21342 C -0.37461 -0.21412 -0.37643 -0.21458 -0.37812 -0.2155 C -0.38033 -0.21643 -0.38242 -0.21828 -0.38463 -0.21921 C -0.38672 -0.22013 -0.38893 -0.22037 -0.39101 -0.22106 C -0.39244 -0.22175 -0.39388 -0.22245 -0.39531 -0.22314 C -0.39869 -0.22708 -0.4 -0.2287 -0.4039 -0.23263 C -0.40533 -0.23402 -0.40677 -0.23518 -0.4082 -0.23634 C -0.41302 -0.24953 -0.40677 -0.23356 -0.41458 -0.24976 C -0.4194 -0.25949 -0.4138 -0.25185 -0.41992 -0.25925 C -0.4207 -0.26111 -0.42174 -0.26273 -0.42213 -0.26504 C -0.4233 -0.27129 -0.42291 -0.27939 -0.42422 -0.28587 C -0.42474 -0.28796 -0.42578 -0.28958 -0.42643 -0.29166 C -0.42682 -0.29351 -0.42708 -0.29537 -0.42747 -0.29745 C -0.42877 -0.30555 -0.42981 -0.31666 -0.4306 -0.32407 C -0.42929 -0.33541 -0.42851 -0.34722 -0.42643 -0.35833 C -0.42591 -0.36087 -0.42422 -0.36203 -0.42317 -0.36412 C -0.42161 -0.36712 -0.42018 -0.37013 -0.41888 -0.37361 C -0.41797 -0.37592 -0.41783 -0.37893 -0.41679 -0.38125 C -0.41445 -0.38587 -0.40911 -0.39143 -0.40599 -0.39444 C -0.40468 -0.39583 -0.40312 -0.39699 -0.40169 -0.39837 C -0.40065 -0.39953 -0.39974 -0.40138 -0.39856 -0.40208 C -0.39648 -0.40347 -0.39427 -0.40347 -0.39205 -0.40393 C -0.37708 -0.41481 -0.39817 -0.40046 -0.37929 -0.40972 C -0.37773 -0.41041 -0.37656 -0.41296 -0.375 -0.41365 C -0.37148 -0.41481 -0.36783 -0.41481 -0.36419 -0.4155 C -0.36276 -0.4162 -0.36132 -0.41666 -0.35989 -0.41736 C -0.35885 -0.41782 -0.35781 -0.41898 -0.35677 -0.41921 C -0.35039 -0.42083 -0.34388 -0.42222 -0.3375 -0.42314 C -0.31601 -0.42592 -0.27317 -0.43078 -0.27317 -0.43078 C -0.26393 -0.43009 -0.25455 -0.43009 -0.24531 -0.4287 C -0.24023 -0.42824 -0.23528 -0.42592 -0.23033 -0.425 C -0.2164 -0.42268 -0.22239 -0.4243 -0.21211 -0.42129 C -0.21028 -0.4199 -0.20859 -0.41828 -0.20677 -0.41736 C -0.2039 -0.41574 -0.20104 -0.41481 -0.19817 -0.41365 C -0.1957 -0.41226 -0.1931 -0.41111 -0.19062 -0.40972 C -0.18893 -0.40787 -0.18724 -0.40555 -0.18528 -0.40393 C -0.18099 -0.40069 -0.17799 -0.4 -0.17356 -0.39837 L -0.16497 -0.39074 C -0.16354 -0.38935 -0.16211 -0.38773 -0.16067 -0.3868 C -0.15312 -0.3824 -0.16237 -0.38819 -0.15312 -0.38125 C -0.15208 -0.38032 -0.15091 -0.38009 -0.15 -0.37916 C -0.14192 -0.37222 -0.147 -0.37523 -0.13919 -0.36597 C -0.13789 -0.36435 -0.13632 -0.36365 -0.13489 -0.36203 C -0.122 -0.34837 -0.13398 -0.35949 -0.12422 -0.35069 C -0.12239 -0.34745 -0.12083 -0.34421 -0.11888 -0.3412 C -0.11783 -0.33958 -0.11653 -0.33888 -0.11562 -0.33726 C -0.10703 -0.32199 -0.1138 -0.32986 -0.10494 -0.31643 C -0.10182 -0.31157 -0.09778 -0.30879 -0.09531 -0.303 C -0.09427 -0.30046 -0.09349 -0.29745 -0.09205 -0.29537 C -0.09088 -0.29351 -0.08919 -0.29305 -0.08776 -0.29166 C -0.08593 -0.28981 -0.08411 -0.28819 -0.08242 -0.28587 C -0.08125 -0.28425 -0.08047 -0.28171 -0.07916 -0.28009 C -0.07226 -0.27083 -0.07617 -0.27685 -0.06953 -0.27268 C -0.0664 -0.2706 -0.06523 -0.26782 -0.06211 -0.26689 C -0.05885 -0.26597 -0.0556 -0.2655 -0.05247 -0.26504 C -0.05143 -0.26435 -0.05039 -0.26296 -0.04922 -0.26296 C -0.04283 -0.26296 -0.03632 -0.26388 -0.02994 -0.26504 C -0.02877 -0.26504 -0.02773 -0.26597 -0.02669 -0.26689 C -0.02526 -0.26805 -0.02369 -0.26898 -0.02239 -0.2706 C -0.01927 -0.27523 -0.01497 -0.28263 -0.01276 -0.28981 C -0.01132 -0.29467 -0.01015 -0.3 -0.00846 -0.30486 C -0.00742 -0.3081 -0.00625 -0.31111 -0.00533 -0.31458 C -0.00481 -0.3162 -0.00442 -0.31828 -0.00416 -0.32013 C -0.00338 -0.32777 -0.00299 -0.33541 -0.00208 -0.34305 L -0.00104 -0.35254 C -0.00169 -0.36458 -0.0013 -0.37708 -0.00312 -0.38888 C -0.00442 -0.39722 -0.00872 -0.4074 -0.01276 -0.41365 C -0.01458 -0.4162 -0.01627 -0.41898 -0.0181 -0.42129 C -0.02018 -0.42337 -0.02252 -0.42476 -0.02461 -0.42685 C -0.0302 -0.4324 -0.03346 -0.43819 -0.04062 -0.44027 L -0.04713 -0.44212 C -0.04817 -0.44398 -0.04882 -0.44675 -0.05026 -0.44791 C -0.0526 -0.44953 -0.05533 -0.44884 -0.05781 -0.44976 C -0.06067 -0.45069 -0.06354 -0.45231 -0.0664 -0.45347 C -0.06849 -0.453 -0.0707 -0.45254 -0.07278 -0.45162 C -0.07395 -0.45115 -0.07526 -0.45115 -0.07604 -0.44976 C -0.07851 -0.44537 -0.07864 -0.43518 -0.08033 -0.43078 L -0.08242 -0.425 C -0.08203 -0.41365 -0.0819 -0.40208 -0.08138 -0.39074 C -0.08125 -0.38819 -0.08099 -0.38541 -0.08033 -0.3831 C -0.07851 -0.37754 -0.07591 -0.37314 -0.07382 -0.36782 C -0.07317 -0.36597 -0.07265 -0.36365 -0.07174 -0.36203 C -0.07044 -0.35995 -0.06875 -0.35856 -0.06744 -0.35648 C -0.06198 -0.34675 -0.06679 -0.35023 -0.05989 -0.34305 C -0.05716 -0.34027 -0.05403 -0.33865 -0.05143 -0.33541 C -0.05026 -0.33425 -0.04935 -0.33263 -0.04817 -0.33171 C -0.04648 -0.33009 -0.04466 -0.32893 -0.04283 -0.32777 C -0.04023 -0.32615 -0.03789 -0.325 -0.03528 -0.32407 C -0.03177 -0.32268 -0.02461 -0.32013 -0.02461 -0.32013 C 0.00834 -0.32106 0.03138 -0.31319 0.05899 -0.32407 C 0.06042 -0.32453 0.06185 -0.32523 0.06328 -0.32592 C 0.07474 -0.33611 0.05756 -0.32152 0.07618 -0.33356 C 0.07735 -0.33425 0.07813 -0.33657 0.0793 -0.33726 C 0.08073 -0.33842 0.08217 -0.33865 0.0836 -0.33935 C 0.08477 -0.3405 0.08594 -0.34143 0.08685 -0.34305 C 0.08776 -0.34467 0.08802 -0.34745 0.08894 -0.34884 C 0.10092 -0.36574 0.09427 -0.35023 0.10287 -0.36782 C 0.10521 -0.37245 0.10547 -0.37685 0.10834 -0.38125 C 0.10951 -0.3831 0.1112 -0.38379 0.1125 -0.38495 C 0.11328 -0.3868 0.1142 -0.38865 0.11472 -0.39074 C 0.11524 -0.39259 0.11498 -0.3949 0.11576 -0.39652 C 0.11654 -0.39791 0.11797 -0.39768 0.11901 -0.39837 C 0.128 -0.42222 0.1155 -0.39236 0.15547 -0.40787 C 0.15938 -0.40949 0.16185 -0.41666 0.16511 -0.42129 C 0.16654 -0.42314 0.16797 -0.425 0.1694 -0.42685 C 0.1711 -0.42939 0.17292 -0.43194 0.17474 -0.43449 C 0.17618 -0.43657 0.17761 -0.43819 0.17904 -0.44027 C 0.18086 -0.44282 0.18256 -0.44537 0.18438 -0.44791 C 0.18581 -0.44976 0.18724 -0.45162 0.18868 -0.45347 C 0.18959 -0.45486 0.19662 -0.46527 0.19831 -0.46689 C 0.2 -0.46875 0.20196 -0.4706 0.20365 -0.47268 C 0.2069 -0.47685 0.21003 -0.48148 0.21328 -0.48587 C 0.21472 -0.48796 0.21628 -0.48935 0.21758 -0.49166 C 0.21901 -0.49421 0.22032 -0.49699 0.22188 -0.4993 C 0.22279 -0.50069 0.22513 -0.503 0.22513 -0.503 L 0.22513 -0.503 " pathEditMode="relative" ptsTypes="AAAAAAAAAAAAAAAAAAAAAAAAAAAAAAAAAAAAAAAAAAAAAAAAAAAAAAAAAAAAAAAAAAAAAAAAAAAAAAAAAAAAAAAAAAAAAAAAAAAAAAAAAAAAAAAAAAAAAAAAAAAAAAAAAAAAAAAAA">
                                      <p:cBhvr>
                                        <p:cTn id="16" dur="1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7 3.7037E-7 L 4.16667E-7 3.7037E-7 C 0.00078 -0.00648 0.00143 -0.01273 0.00221 -0.01921 C 0.00286 -0.02431 0.00377 -0.02917 0.00429 -0.03449 C 0.00481 -0.03935 0.00468 -0.04468 0.00534 -0.04954 C 0.00651 -0.05741 0.00859 -0.06482 0.00963 -0.07246 C 0.0138 -0.10023 0.00963 -0.09977 0.01823 -0.13333 C 0.02005 -0.14051 0.022 -0.14722 0.02356 -0.1544 C 0.02487 -0.15996 0.02565 -0.16597 0.02682 -0.17153 C 0.04362 -0.25278 0.02903 -0.1831 0.03971 -0.22871 C 0.04088 -0.2338 0.04166 -0.23889 0.04284 -0.24398 C 0.04414 -0.24861 0.04583 -0.25278 0.04713 -0.25718 C 0.04869 -0.26227 0.04974 -0.26759 0.05143 -0.27246 C 0.05442 -0.28102 0.05807 -0.28889 0.06106 -0.29722 C 0.06367 -0.30417 0.06497 -0.31296 0.06862 -0.31829 C 0.07864 -0.33241 0.07005 -0.31898 0.07721 -0.33333 C 0.07851 -0.33611 0.0802 -0.33843 0.08151 -0.34097 C 0.08229 -0.34283 0.08268 -0.34514 0.08359 -0.34676 C 0.08489 -0.34908 0.08659 -0.35023 0.08789 -0.35255 C 0.09674 -0.36829 0.08815 -0.35718 0.09544 -0.36574 C 0.09609 -0.36783 0.09661 -0.36991 0.09752 -0.37153 C 0.09948 -0.37454 0.10403 -0.37917 0.10403 -0.37917 C 0.10325 -0.38102 0.10299 -0.3838 0.10182 -0.38496 C 0.09987 -0.38658 0.09752 -0.38681 0.09544 -0.38681 C 0.0875 -0.38681 0.07968 -0.38542 0.07187 -0.38496 C 0.06211 -0.38148 0.05989 -0.38125 0.05039 -0.37523 C 0.04674 -0.37315 0.04323 -0.37037 0.03971 -0.36783 C 0.03645 -0.36528 0.03346 -0.36181 0.03007 -0.36019 C 0.02369 -0.35671 0.01705 -0.35625 0.0108 -0.35255 C 0.00755 -0.35046 0.00429 -0.34861 0.00117 -0.34676 C -0.00391 -0.34398 -0.00886 -0.34167 -0.01394 -0.33912 C -0.02422 -0.3338 -0.01888 -0.33634 -0.02995 -0.33148 C -0.03243 -0.32894 -0.03477 -0.3257 -0.0375 -0.32384 C -0.03985 -0.32246 -0.04245 -0.32292 -0.04493 -0.32199 C -0.04753 -0.32107 -0.04987 -0.31921 -0.05248 -0.31829 C -0.05495 -0.31736 -0.05743 -0.3169 -0.06003 -0.31621 C -0.06211 -0.31574 -0.0642 -0.31505 -0.06641 -0.31435 C -0.06888 -0.31366 -0.07149 -0.31343 -0.07396 -0.3125 C -0.07969 -0.31019 -0.08542 -0.30764 -0.09102 -0.30486 C -0.09349 -0.30371 -0.09597 -0.30208 -0.09857 -0.30116 C -0.10209 -0.29954 -0.10573 -0.29908 -0.10925 -0.29722 C -0.11224 -0.29583 -0.11498 -0.29306 -0.11784 -0.29144 C -0.12318 -0.28843 -0.13177 -0.28588 -0.13711 -0.2838 C -0.14349 -0.2794 -0.15013 -0.27546 -0.15638 -0.2706 C -0.15964 -0.26806 -0.16276 -0.26528 -0.16602 -0.26296 C -0.17175 -0.25903 -0.17774 -0.25648 -0.18321 -0.25162 C -0.18868 -0.24676 -0.19414 -0.24213 -0.19922 -0.23634 C -0.21003 -0.22384 -0.20417 -0.22894 -0.21537 -0.21343 C -0.21732 -0.21065 -0.2198 -0.20857 -0.22175 -0.20579 C -0.22618 -0.19977 -0.23034 -0.19306 -0.23464 -0.18681 C -0.25209 -0.16134 -0.22318 -0.20463 -0.24857 -0.16574 C -0.25313 -0.1588 -0.25703 -0.14977 -0.2625 -0.14491 C -0.26602 -0.14167 -0.2698 -0.13889 -0.27318 -0.13542 C -0.27891 -0.1294 -0.28386 -0.12014 -0.29037 -0.11621 C -0.29245 -0.11505 -0.29466 -0.11505 -0.29675 -0.11435 C -0.3043 -0.11505 -0.31185 -0.11435 -0.31927 -0.11621 C -0.32357 -0.11736 -0.3323 -0.12801 -0.33529 -0.13148 C -0.33841 -0.13982 -0.34141 -0.1463 -0.34284 -0.15625 C -0.34401 -0.16435 -0.34427 -0.17292 -0.34493 -0.18102 C -0.34388 -0.20509 -0.34414 -0.22963 -0.3418 -0.25347 C -0.33985 -0.27338 -0.33399 -0.2919 -0.32787 -0.30857 C -0.32409 -0.31898 -0.32045 -0.32963 -0.31602 -0.33912 C -0.31394 -0.34375 -0.31107 -0.34699 -0.3086 -0.35046 C -0.30391 -0.35718 -0.29922 -0.36412 -0.29349 -0.36783 C -0.28737 -0.37153 -0.28282 -0.37199 -0.27644 -0.37338 C -0.27136 -0.37269 -0.26615 -0.37408 -0.26146 -0.37153 C -0.25664 -0.36898 -0.25248 -0.36343 -0.24857 -0.3581 C -0.24714 -0.35625 -0.2392 -0.33611 -0.23894 -0.33542 C -0.23868 -0.33333 -0.23555 -0.30787 -0.23568 -0.30301 C -0.23594 -0.28704 -0.23646 -0.27107 -0.23789 -0.25533 C -0.23855 -0.24746 -0.23946 -0.23889 -0.24206 -0.23241 C -0.24427 -0.22732 -0.24636 -0.22222 -0.24857 -0.21736 C -0.25091 -0.21227 -0.25599 -0.20023 -0.26029 -0.1963 C -0.26237 -0.19445 -0.26459 -0.19375 -0.2668 -0.19259 C -0.27253 -0.18935 -0.27435 -0.19005 -0.28177 -0.18866 L -0.31719 -0.19259 C -0.31888 -0.19283 -0.32071 -0.19375 -0.32253 -0.19445 C -0.33412 -0.19792 -0.3349 -0.19792 -0.34493 -0.2 C -0.36042 -0.20764 -0.38282 -0.21736 -0.39532 -0.23241 C -0.4043 -0.24329 -0.41446 -0.25139 -0.42214 -0.26482 C -0.42891 -0.27685 -0.4362 -0.2882 -0.44245 -0.30116 C -0.44714 -0.31065 -0.45052 -0.32269 -0.45638 -0.32963 C -0.45756 -0.33079 -0.4586 -0.33218 -0.45964 -0.33333 C -0.46159 -0.33588 -0.46485 -0.34074 -0.46719 -0.34306 C -0.46927 -0.34514 -0.47149 -0.3463 -0.47357 -0.34861 C -0.47552 -0.35093 -0.47696 -0.3544 -0.47891 -0.35625 C -0.4849 -0.36204 -0.49323 -0.36111 -0.49922 -0.36204 C -0.50209 -0.36458 -0.50651 -0.36829 -0.50886 -0.37153 C -0.52188 -0.38935 -0.50404 -0.36945 -0.51862 -0.38496 C -0.51927 -0.38681 -0.5198 -0.38912 -0.52071 -0.39051 C -0.53021 -0.40579 -0.52631 -0.39769 -0.53256 -0.40579 C -0.53581 -0.41019 -0.53894 -0.41482 -0.54219 -0.41921 C -0.54349 -0.42107 -0.54506 -0.42292 -0.54649 -0.42477 C -0.54818 -0.42732 -0.55 -0.43009 -0.55183 -0.43241 C -0.55313 -0.43449 -0.55469 -0.43634 -0.55612 -0.4382 C -0.55782 -0.44074 -0.55964 -0.44329 -0.56146 -0.44583 C -0.56289 -0.44769 -0.56433 -0.44954 -0.56576 -0.45162 C -0.56758 -0.45394 -0.56888 -0.4581 -0.5711 -0.45903 L -0.57539 -0.46111 C -0.57683 -0.46366 -0.578 -0.46644 -0.57969 -0.46875 C -0.58086 -0.47037 -0.5823 -0.47222 -0.58399 -0.47246 C -0.59922 -0.47431 -0.61459 -0.47384 -0.62995 -0.47431 C -0.64128 -0.49445 -0.62683 -0.47014 -0.63959 -0.48773 C -0.64128 -0.48982 -0.64245 -0.49306 -0.64388 -0.49537 C -0.64571 -0.49815 -0.64727 -0.49931 -0.64922 -0.50093 L -0.64922 -0.50093 " pathEditMode="relative" ptsTypes="AAAAAAAAAAAAAAAAAAAAAAAAAAAAAAAAAAAAAAAAAAAAAAAAAAAAAAAAAAAAAAAAAAAAAAAAAAAAAAAAAAAAAAAAAAAAAAAAAAAAAAAAAA">
                                      <p:cBhvr>
                                        <p:cTn id="21" dur="1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4864" b="81625" l="22965" r="93088"/>
                    </a14:imgEffect>
                    <a14:imgEffect>
                      <a14:sharpenSoften amount="5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200" t="20978" r="6666" b="17867"/>
          <a:stretch/>
        </p:blipFill>
        <p:spPr>
          <a:xfrm>
            <a:off x="329184" y="93042"/>
            <a:ext cx="2840736" cy="166759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26501" b="75379" l="5139" r="88222"/>
                    </a14:imgEffect>
                    <a14:imgEffect>
                      <a14:sharpenSoften amount="50000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667" t="24533" r="11333" b="22310"/>
          <a:stretch/>
        </p:blipFill>
        <p:spPr>
          <a:xfrm>
            <a:off x="3322345" y="419521"/>
            <a:ext cx="2825771" cy="134112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24682" b="79200" l="5412" r="95180"/>
                    </a14:imgEffect>
                    <a14:imgEffect>
                      <a14:sharpenSoften amount="25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800" t="18489" r="3599" b="18400"/>
          <a:stretch/>
        </p:blipFill>
        <p:spPr>
          <a:xfrm>
            <a:off x="9101929" y="419521"/>
            <a:ext cx="2682240" cy="1356403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20437" b="89751" l="16553" r="8476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534" t="20267" r="11200" b="10578"/>
          <a:stretch/>
        </p:blipFill>
        <p:spPr>
          <a:xfrm>
            <a:off x="6505430" y="346369"/>
            <a:ext cx="2188668" cy="141427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38205" b="51304" l="62074" r="7121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1067" t="38044" r="28000" b="47200"/>
          <a:stretch/>
        </p:blipFill>
        <p:spPr>
          <a:xfrm>
            <a:off x="7949184" y="676141"/>
            <a:ext cx="280416" cy="283836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48272" b="58824" l="71169" r="7880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0400" t="48534" r="21333" b="40622"/>
          <a:stretch/>
        </p:blipFill>
        <p:spPr>
          <a:xfrm>
            <a:off x="8217107" y="947046"/>
            <a:ext cx="216408" cy="21291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16677" b="95998" l="13006" r="8895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200" t="14400" r="10533" b="4000"/>
          <a:stretch/>
        </p:blipFill>
        <p:spPr>
          <a:xfrm>
            <a:off x="399122" y="4879848"/>
            <a:ext cx="1883996" cy="151180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21528" b="90055" l="15280" r="86221"/>
                    </a14:imgEffect>
                    <a14:imgEffect>
                      <a14:sharpenSoften amount="50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200" t="17066" r="11334" b="9156"/>
          <a:stretch/>
        </p:blipFill>
        <p:spPr>
          <a:xfrm>
            <a:off x="9101929" y="4678796"/>
            <a:ext cx="2530971" cy="171907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17">
                    <a14:imgEffect>
                      <a14:backgroundRemoval t="6489" b="96907" l="33106" r="67849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8800" t="5155" r="27733" b="-89"/>
          <a:stretch/>
        </p:blipFill>
        <p:spPr>
          <a:xfrm>
            <a:off x="6957283" y="4645153"/>
            <a:ext cx="1211357" cy="1984247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 xmlns="">
                  <a14:imgLayer r:embed="rId19">
                    <a14:imgEffect>
                      <a14:backgroundRemoval t="15282" b="82232" l="13597" r="81992"/>
                    </a14:imgEffect>
                    <a14:imgEffect>
                      <a14:sharpenSoften amount="5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400" t="14578" r="14401" b="15555"/>
          <a:stretch/>
        </p:blipFill>
        <p:spPr>
          <a:xfrm>
            <a:off x="3322345" y="5071872"/>
            <a:ext cx="2029735" cy="1377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581394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3.7037E-6 L -4.16667E-6 3.7037E-6 C 0.00247 -0.0051 0.00469 -0.01065 0.00742 -0.01528 C 0.00911 -0.01829 0.0112 -0.02014 0.01276 -0.02292 C 0.01471 -0.02639 0.01615 -0.03102 0.0181 -0.0345 C 0.02188 -0.04051 0.02604 -0.04584 0.02995 -0.05162 C 0.03086 -0.05278 0.0401 -0.0669 0.04167 -0.06875 C 0.04388 -0.0713 0.04609 -0.07362 0.04818 -0.07639 C 0.05 -0.07871 0.05182 -0.08125 0.05352 -0.08403 C 0.05495 -0.08635 0.05612 -0.08959 0.05781 -0.09144 C 0.05938 -0.09352 0.06146 -0.09399 0.06315 -0.09537 C 0.06536 -0.09723 0.06758 -0.09862 0.06953 -0.10116 C 0.07083 -0.10255 0.07148 -0.10533 0.07279 -0.10672 C 0.07617 -0.11112 0.07982 -0.11482 0.08346 -0.11829 L 0.09206 -0.12593 C 0.09349 -0.12709 0.09479 -0.12894 0.09635 -0.12963 L 0.10065 -0.13149 C 0.10208 -0.13334 0.11029 -0.14329 0.11237 -0.14491 C 0.11758 -0.14885 0.12135 -0.15024 0.1263 -0.15255 C 0.12747 -0.15371 0.12839 -0.15533 0.12956 -0.15625 C 0.13216 -0.15857 0.13542 -0.16042 0.13815 -0.16204 C 0.13919 -0.1632 0.14023 -0.16482 0.14141 -0.16575 C 0.14232 -0.16667 0.14362 -0.16667 0.14453 -0.16783 C 0.14688 -0.16991 0.14883 -0.17292 0.15104 -0.17547 C 0.15208 -0.17662 0.15299 -0.17825 0.15417 -0.17917 C 0.1556 -0.18056 0.15716 -0.18172 0.15846 -0.18311 C 0.16029 -0.18473 0.16198 -0.18704 0.1638 -0.18866 C 0.16484 -0.18959 0.16602 -0.19005 0.16706 -0.19051 C 0.1681 -0.1919 0.16914 -0.19352 0.17031 -0.19445 C 0.17161 -0.19537 0.17331 -0.19491 0.17461 -0.1963 C 0.17591 -0.19769 0.17656 -0.20047 0.17773 -0.20209 C 0.17878 -0.20325 0.17995 -0.20325 0.18099 -0.20394 C 0.18281 -0.2051 0.18464 -0.20625 0.18633 -0.20764 C 0.18815 -0.2095 0.18984 -0.21181 0.19167 -0.21343 C 0.19518 -0.21644 0.19922 -0.21737 0.20247 -0.22107 C 0.20807 -0.22778 0.20313 -0.22246 0.21094 -0.22871 C 0.22031 -0.23612 0.20977 -0.22871 0.22057 -0.2382 C 0.2224 -0.23982 0.22422 -0.24051 0.22604 -0.24213 C 0.22956 -0.24514 0.23346 -0.24723 0.23672 -0.25162 C 0.23815 -0.25348 0.23958 -0.25533 0.24102 -0.25718 C 0.24219 -0.25903 0.24297 -0.26158 0.24414 -0.26297 C 0.24518 -0.26412 0.24635 -0.26436 0.2474 -0.26482 C 0.24844 -0.26621 0.24961 -0.26713 0.25065 -0.26875 C 0.25221 -0.27107 0.25326 -0.27431 0.25495 -0.27639 C 0.25586 -0.27755 0.25703 -0.27755 0.25807 -0.27825 C 0.25924 -0.2794 0.26042 -0.28056 0.26133 -0.28195 C 0.26367 -0.28565 0.26523 -0.29051 0.26771 -0.29352 L 0.27096 -0.29723 C 0.27057 -0.29908 0.27057 -0.30139 0.26992 -0.30301 C 0.26719 -0.30926 0.2582 -0.30996 0.25599 -0.31065 C 0.25091 -0.3125 0.25 -0.31204 0.24531 -0.31644 C 0.23945 -0.32153 0.24479 -0.31922 0.2388 -0.322 C 0.23607 -0.32338 0.23034 -0.32593 0.23034 -0.32593 C 0.22578 -0.33774 0.22969 -0.33033 0.21641 -0.33542 C 0.21341 -0.33635 0.21068 -0.33797 0.20781 -0.33912 C 0.20495 -0.33866 0.20208 -0.33727 0.19922 -0.33727 C 0.19805 -0.33727 0.19701 -0.33982 0.19596 -0.33912 C 0.19453 -0.33843 0.19388 -0.33542 0.19284 -0.33357 C 0.19206 -0.32848 0.19049 -0.32338 0.19063 -0.31829 C 0.1918 -0.28565 0.18984 -0.29746 0.19284 -0.28195 C 0.1931 -0.27639 0.1931 -0.27061 0.19388 -0.26482 C 0.19427 -0.26204 0.19544 -0.25996 0.19596 -0.25718 C 0.19753 -0.24977 0.19831 -0.24167 0.20026 -0.2345 C 0.20247 -0.22686 0.2043 -0.21899 0.20664 -0.21158 C 0.20807 -0.20718 0.20977 -0.20278 0.21094 -0.19815 C 0.21224 -0.19399 0.21289 -0.18912 0.21419 -0.18496 C 0.21536 -0.18079 0.21719 -0.17732 0.21849 -0.17338 C 0.2207 -0.16713 0.22279 -0.16065 0.22487 -0.1544 C 0.22565 -0.15255 0.2263 -0.15047 0.22708 -0.14862 C 0.22813 -0.14607 0.22917 -0.14352 0.23034 -0.14098 C 0.23125 -0.13912 0.23255 -0.1375 0.23346 -0.13542 C 0.23503 -0.13241 0.2362 -0.12871 0.23776 -0.12593 C 0.23867 -0.12431 0.23997 -0.12338 0.24102 -0.122 C 0.24219 -0.12037 0.24297 -0.11783 0.24414 -0.11621 C 0.24792 -0.11135 0.25065 -0.1095 0.25495 -0.10672 C 0.25599 -0.10602 0.25703 -0.10533 0.25807 -0.10487 C 0.26172 -0.10348 0.26888 -0.10116 0.26888 -0.10116 C 0.27422 -0.10162 0.27956 -0.10209 0.2849 -0.10301 C 0.28711 -0.10325 0.28932 -0.10348 0.29128 -0.10487 C 0.29297 -0.10602 0.29401 -0.10903 0.29557 -0.11065 C 0.29753 -0.1125 0.30182 -0.11482 0.30417 -0.11621 C 0.3138 -0.12917 0.30977 -0.12431 0.31602 -0.13149 C 0.32005 -0.14607 0.31549 -0.13264 0.32344 -0.14676 C 0.32435 -0.14838 0.32474 -0.15093 0.32565 -0.15255 C 0.3293 -0.15857 0.33464 -0.16204 0.33737 -0.16968 C 0.33815 -0.17153 0.33854 -0.17385 0.33958 -0.17547 C 0.34414 -0.18241 0.34479 -0.18218 0.34922 -0.18496 C 0.35065 -0.18681 0.35195 -0.18912 0.35352 -0.19051 C 0.35443 -0.19167 0.3556 -0.19167 0.35664 -0.1926 C 0.3582 -0.19352 0.35964 -0.19491 0.36094 -0.1963 C 0.36315 -0.19862 0.3651 -0.20186 0.36745 -0.20394 C 0.36888 -0.20533 0.37031 -0.20625 0.37174 -0.20764 C 0.37318 -0.2095 0.37448 -0.21158 0.37604 -0.21343 C 0.37708 -0.21482 0.37813 -0.21598 0.37917 -0.21737 C 0.3806 -0.21922 0.38203 -0.22107 0.38346 -0.22292 C 0.38659 -0.22686 0.38984 -0.23056 0.3931 -0.2345 C 0.39479 -0.23635 0.39727 -0.24005 0.39961 -0.24005 L 0.6181 -0.24213 C 0.61992 -0.25162 0.62135 -0.25162 0.61914 -0.25926 C 0.61862 -0.26135 0.61797 -0.26343 0.61706 -0.26482 C 0.61576 -0.26667 0.61419 -0.26737 0.61276 -0.26875 C 0.61172 -0.2713 0.61094 -0.27431 0.60951 -0.27639 C 0.60833 -0.27825 0.60664 -0.27894 0.60521 -0.2801 C 0.59896 -0.28496 0.5944 -0.28727 0.58698 -0.28959 C 0.57279 -0.29445 0.56458 -0.29399 0.54948 -0.29537 C 0.54492 -0.29723 0.54036 -0.3 0.53555 -0.30116 C 0.51953 -0.30463 0.50339 -0.3051 0.48737 -0.3088 L 0.47878 -0.31065 C 0.46341 -0.31968 0.48411 -0.30834 0.45742 -0.31829 C 0.44883 -0.32153 0.45521 -0.322 0.44779 -0.32593 C 0.4457 -0.32686 0.44349 -0.32709 0.44128 -0.32778 C 0.44023 -0.32894 0.43932 -0.33056 0.43815 -0.33149 C 0.43372 -0.33519 0.43086 -0.33565 0.4263 -0.33727 C 0.42487 -0.33982 0.42383 -0.34329 0.42201 -0.34491 C 0.41979 -0.34723 0.41693 -0.347 0.41458 -0.34862 C 0.41341 -0.34954 0.41237 -0.35116 0.41133 -0.35255 C 0.41094 -0.3551 0.41042 -0.35764 0.41029 -0.36019 C 0.40964 -0.37477 0.41055 -0.38959 0.40924 -0.40394 C 0.40898 -0.40602 0.40703 -0.40533 0.40599 -0.40579 C 0.40456 -0.40649 0.40313 -0.40718 0.40169 -0.40787 C 0.40065 -0.40718 0.39961 -0.40579 0.39844 -0.40579 C 0.39701 -0.40579 0.39557 -0.4088 0.39414 -0.40787 C 0.39089 -0.40533 0.38828 -0.40047 0.38568 -0.3963 C 0.38372 -0.39352 0.38216 -0.38982 0.38021 -0.38681 C 0.3793 -0.38542 0.37799 -0.38473 0.37708 -0.38311 C 0.37539 -0.3801 0.37435 -0.37639 0.37279 -0.37338 C 0.36797 -0.36482 0.36901 -0.36991 0.36315 -0.36389 C 0.36159 -0.3625 0.36042 -0.35973 0.35885 -0.35834 C 0.35755 -0.35718 0.35599 -0.35695 0.35456 -0.35625 C 0.35352 -0.35579 0.35234 -0.3551 0.3513 -0.3544 C 0.34635 -0.3551 0.34128 -0.35487 0.33633 -0.35625 C 0.33503 -0.35672 0.33424 -0.35903 0.33307 -0.36019 C 0.33216 -0.36112 0.33099 -0.36158 0.32995 -0.36204 C 0.32422 -0.36412 0.32227 -0.3632 0.31706 -0.36598 C 0.31484 -0.3669 0.31276 -0.36875 0.31068 -0.36968 L 0.30638 -0.37153 C 0.30521 -0.37292 0.3043 -0.37431 0.30313 -0.37547 C 0.30208 -0.37639 0.30078 -0.37593 0.29987 -0.37732 C 0.29896 -0.37871 0.2987 -0.38149 0.29779 -0.38311 C 0.2944 -0.38797 0.29362 -0.38565 0.29023 -0.38866 C 0.28841 -0.39028 0.28659 -0.39213 0.2849 -0.39445 C 0.28333 -0.39653 0.28216 -0.39977 0.2806 -0.40209 C 0.27904 -0.4044 0.27695 -0.40556 0.27526 -0.40787 C 0.2737 -0.40996 0.27253 -0.4132 0.27096 -0.41528 C 0.2694 -0.4176 0.26732 -0.41875 0.26563 -0.42107 C 0.26406 -0.42338 0.26289 -0.42662 0.26133 -0.42871 C 0.25964 -0.43102 0.25768 -0.43241 0.25599 -0.4345 C 0.25456 -0.43612 0.25313 -0.4382 0.25169 -0.44005 C 0.25065 -0.44144 0.24948 -0.44237 0.24844 -0.44399 C 0.24701 -0.4463 0.2457 -0.44931 0.24414 -0.45162 C 0.24284 -0.45371 0.23997 -0.45718 0.23997 -0.45718 L 0.23997 -0.45718 " pathEditMode="relative" ptsTypes="AAAAAAAAAAAAAAAAAAAAAAAAAAAAAAAAAAAAAAAAAAAAAAAAAAAAAAAAAAAAAAAAAAAAAAAAAAAAAAAAAAAAAAAAAAAAAAAAAAAAAAAAAAAAAAAAAAAAAAAAAAAAAAAAAAAAAAAAAAAAAAAAAAAAAAAA">
                                      <p:cBhvr>
                                        <p:cTn id="6" dur="10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45833E-6 -7.40741E-7 L -1.45833E-6 -7.40741E-7 C -0.00247 -0.00394 -0.00482 -0.00787 -0.00742 -0.01158 C -0.00846 -0.01297 -0.00963 -0.01389 -0.01068 -0.01528 C -0.01693 -0.02454 -0.01081 -0.01922 -0.02031 -0.03056 C -0.02122 -0.03172 -0.0224 -0.03195 -0.02357 -0.03241 C -0.02786 -0.04398 -0.02279 -0.03287 -0.03099 -0.0419 C -0.03229 -0.04352 -0.03307 -0.04607 -0.03424 -0.04769 C -0.03737 -0.05232 -0.04101 -0.05602 -0.04388 -0.06111 C -0.04713 -0.06667 -0.04961 -0.07408 -0.05351 -0.07824 C -0.05534 -0.0801 -0.05716 -0.08172 -0.05885 -0.0838 C -0.0625 -0.08866 -0.06575 -0.09468 -0.06953 -0.09908 C -0.0707 -0.10047 -0.07187 -0.10139 -0.07279 -0.10301 C -0.07435 -0.10533 -0.07552 -0.10834 -0.07708 -0.11065 C -0.07812 -0.11204 -0.0793 -0.11297 -0.08034 -0.11435 C -0.08177 -0.11621 -0.0832 -0.11806 -0.08463 -0.12014 C -0.08568 -0.12176 -0.08659 -0.12431 -0.08776 -0.1257 C -0.09271 -0.13218 -0.09115 -0.12685 -0.09531 -0.13334 C -0.09922 -0.13959 -0.10143 -0.14607 -0.10599 -0.15047 C -0.10703 -0.15162 -0.1082 -0.15162 -0.10924 -0.15255 C -0.1125 -0.15533 -0.11328 -0.15857 -0.1168 -0.16204 C -0.11771 -0.16297 -0.11888 -0.16297 -0.11992 -0.16389 C -0.12109 -0.16482 -0.122 -0.16667 -0.12318 -0.1676 C -0.12461 -0.16922 -0.12617 -0.16991 -0.12747 -0.17153 C -0.13047 -0.175 -0.1332 -0.17917 -0.13607 -0.18287 C -0.1375 -0.18473 -0.1388 -0.18681 -0.14036 -0.18866 C -0.14141 -0.18982 -0.14245 -0.19121 -0.14349 -0.19236 C -0.14492 -0.19422 -0.14635 -0.1963 -0.14779 -0.19815 C -0.14948 -0.20023 -0.15143 -0.20185 -0.15312 -0.20394 C -0.1543 -0.2051 -0.15534 -0.20648 -0.15638 -0.20764 C -0.16289 -0.225 -0.15221 -0.19838 -0.16393 -0.21922 C -0.16575 -0.22246 -0.16641 -0.22732 -0.16823 -0.23056 L -0.1724 -0.2382 C -0.17279 -0.24005 -0.17305 -0.24213 -0.17357 -0.24375 C -0.17669 -0.25486 -0.175 -0.24375 -0.17786 -0.25718 C -0.17838 -0.25973 -0.17838 -0.26227 -0.17891 -0.26482 C -0.18307 -0.28473 -0.1793 -0.26042 -0.18203 -0.2801 C -0.18138 -0.29329 -0.18086 -0.30672 -0.17995 -0.32014 C -0.17982 -0.32199 -0.17943 -0.32408 -0.17891 -0.3257 C -0.17695 -0.33172 -0.17474 -0.33565 -0.17135 -0.33912 C -0.17044 -0.34005 -0.16914 -0.34028 -0.16823 -0.34098 C -0.16667 -0.34213 -0.16523 -0.34329 -0.16393 -0.34468 C -0.16237 -0.34653 -0.1612 -0.34908 -0.15963 -0.35047 C -0.15625 -0.35371 -0.15351 -0.35463 -0.15 -0.35625 C -0.14857 -0.3581 -0.14726 -0.36042 -0.1457 -0.36204 C -0.14167 -0.36574 -0.13932 -0.36621 -0.1349 -0.3676 C -0.1332 -0.36898 -0.13138 -0.37037 -0.12956 -0.37153 C -0.12734 -0.37269 -0.12213 -0.37454 -0.11992 -0.37523 C -0.1138 -0.38611 -0.11927 -0.37894 -0.10599 -0.38287 C -0.10312 -0.3838 -0.10013 -0.38473 -0.0974 -0.38658 C -0.0957 -0.38797 -0.09401 -0.39028 -0.09206 -0.39051 C -0.07031 -0.39398 -0.02669 -0.39815 -0.02669 -0.39815 C -0.0224 -0.39746 -0.0181 -0.39723 -0.01393 -0.3963 C -0.01276 -0.39584 -0.01185 -0.39422 -0.01068 -0.39422 C -0.00924 -0.39422 -0.00781 -0.3956 -0.00638 -0.3963 C -0.00351 -0.3956 -0.00065 -0.39514 0.00221 -0.39422 C 0.00326 -0.39398 0.0043 -0.39236 0.00547 -0.39236 C 0.0069 -0.39236 0.00833 -0.39375 0.00977 -0.39422 C 0.025 -0.38982 0.00599 -0.39422 0.02474 -0.39422 C 0.028 -0.39422 0.03112 -0.39306 0.03438 -0.39236 C 0.03542 -0.39306 0.03646 -0.39445 0.0375 -0.39422 C 0.04115 -0.39375 0.04831 -0.39051 0.04831 -0.39051 C 0.04974 -0.39121 0.05117 -0.39283 0.0526 -0.39236 C 0.06042 -0.39028 0.06068 -0.38727 0.06654 -0.38287 C 0.06758 -0.38218 0.06862 -0.38172 0.06966 -0.38102 C 0.07109 -0.37917 0.07253 -0.37709 0.07396 -0.37523 C 0.07578 -0.37315 0.07787 -0.37199 0.0793 -0.36945 C 0.08711 -0.35695 0.08372 -0.35926 0.08893 -0.34861 C 0.09063 -0.34514 0.09258 -0.34236 0.0944 -0.33912 C 0.09466 -0.33727 0.09518 -0.33542 0.09544 -0.33334 C 0.09583 -0.33033 0.0957 -0.32685 0.09649 -0.32385 C 0.09753 -0.32014 0.09935 -0.3176 0.10078 -0.31435 C 0.103 -0.29815 0.1 -0.31459 0.10508 -0.30093 C 0.10664 -0.29676 0.10573 -0.29213 0.10716 -0.28773 C 0.10794 -0.28542 0.10938 -0.2838 0.11042 -0.28195 C 0.1112 -0.27824 0.11198 -0.27431 0.11263 -0.2706 C 0.11341 -0.26551 0.11315 -0.25973 0.11471 -0.25533 C 0.11576 -0.25232 0.12175 -0.25023 0.12331 -0.24954 C 0.13906 -0.25023 0.15469 -0.24977 0.17044 -0.25139 C 0.17175 -0.25162 0.17279 -0.25348 0.1737 -0.25533 C 0.17539 -0.2588 0.178 -0.26667 0.178 -0.26667 C 0.17865 -0.27246 0.17917 -0.27824 0.18008 -0.2838 C 0.1806 -0.28773 0.18125 -0.29167 0.18216 -0.29537 C 0.18333 -0.29931 0.18425 -0.30463 0.18646 -0.30672 C 0.19883 -0.3176 0.18919 -0.31042 0.21758 -0.3125 C 0.21862 -0.31297 0.21992 -0.31297 0.22083 -0.31435 C 0.22175 -0.31574 0.22175 -0.31922 0.22292 -0.32014 C 0.22565 -0.32199 0.22865 -0.3213 0.23151 -0.32199 C 0.23255 -0.32454 0.23399 -0.32662 0.23477 -0.32963 C 0.23685 -0.33704 0.23581 -0.34121 0.23906 -0.34676 C 0.24219 -0.35255 0.24284 -0.35209 0.24649 -0.3544 C 0.25781 -0.37431 0.24336 -0.35 0.25612 -0.3676 C 0.25768 -0.36991 0.25885 -0.37292 0.26042 -0.37523 C 0.26172 -0.37732 0.26328 -0.37917 0.26471 -0.38102 C 0.26576 -0.38241 0.26693 -0.38334 0.26797 -0.38473 C 0.26953 -0.38704 0.27057 -0.39028 0.27227 -0.39236 C 0.27383 -0.39468 0.27591 -0.39607 0.2776 -0.39815 C 0.29102 -0.41389 0.27162 -0.39283 0.28724 -0.40949 C 0.28789 -0.41135 0.28841 -0.41366 0.28932 -0.41528 C 0.29258 -0.42107 0.29323 -0.4206 0.29688 -0.42292 C 0.29805 -0.42454 0.30352 -0.43241 0.30547 -0.43241 C 0.30703 -0.43241 0.30833 -0.42986 0.30977 -0.42848 C 0.31042 -0.42361 0.31107 -0.41829 0.31185 -0.41343 C 0.31211 -0.41135 0.31198 -0.40857 0.31289 -0.40764 C 0.3155 -0.4051 0.32149 -0.40394 0.32149 -0.40394 L 0.36758 -0.40579 C 0.46172 -0.40834 0.42917 -0.39445 0.46289 -0.40949 C 0.46602 -0.4176 0.46745 -0.42037 0.4694 -0.42848 C 0.4707 -0.43403 0.47005 -0.43542 0.47266 -0.44005 C 0.47383 -0.44236 0.47552 -0.44352 0.47682 -0.4456 C 0.4832 -0.45556 0.47865 -0.45185 0.48438 -0.45533 C 0.4957 -0.47523 0.48125 -0.45093 0.49401 -0.46852 C 0.50169 -0.47917 0.49492 -0.47431 0.50156 -0.47801 L 0.5112 -0.49144 C 0.51263 -0.49329 0.51406 -0.49514 0.5155 -0.49723 C 0.51641 -0.49861 0.52344 -0.5088 0.52513 -0.51042 C 0.52682 -0.51227 0.52878 -0.51412 0.53047 -0.51621 C 0.5319 -0.51783 0.53346 -0.51968 0.53477 -0.52199 C 0.53568 -0.52361 0.53594 -0.52616 0.53685 -0.52755 C 0.53776 -0.52894 0.53906 -0.52894 0.5401 -0.5294 C 0.54154 -0.53148 0.5431 -0.53287 0.5444 -0.53519 C 0.54531 -0.53681 0.54557 -0.53959 0.54649 -0.54098 C 0.5474 -0.54213 0.54883 -0.5419 0.54974 -0.54283 C 0.55065 -0.54375 0.55117 -0.54537 0.55195 -0.54653 L 0.55195 -0.54653 " pathEditMode="relative" ptsTypes="AAAAAAAAAAAAAAAAAAAAAAAAAAAAAAAAAAAAAAAAAAAAAAAAAAAAAAAAAAAAAAAAAAAAAAAAAAAAAAAAAAAAAAAAAAAAAAAAAAAAAAAAAAAAAAAAAAAAAAAAAAAAA">
                                      <p:cBhvr>
                                        <p:cTn id="11" dur="10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13 4.81481E-6 L 0.00013 4.81481E-6 C -0.00273 0.00254 -0.0056 0.00532 -0.00846 0.00763 C -0.01536 0.01319 -0.022 0.00856 -0.02995 0.00763 C -0.0345 0.00439 -0.03932 0.00208 -0.04388 -0.00186 C -0.04531 -0.00324 -0.04661 -0.00463 -0.04805 -0.00579 C -0.04987 -0.00718 -0.05169 -0.00787 -0.05351 -0.00949 C -0.05456 -0.01042 -0.05547 -0.01227 -0.05664 -0.01343 C -0.05846 -0.01482 -0.06029 -0.01574 -0.06198 -0.01713 C -0.06354 -0.01829 -0.06497 -0.01945 -0.06628 -0.02084 C -0.06927 -0.02454 -0.07135 -0.03102 -0.07487 -0.03241 L -0.08021 -0.03426 C -0.08463 -0.04213 -0.08698 -0.04723 -0.09414 -0.05139 C -0.09518 -0.05209 -0.09635 -0.05232 -0.09739 -0.05324 C -0.10989 -0.06436 -0.09622 -0.05348 -0.10703 -0.06482 C -0.10976 -0.0676 -0.11289 -0.06945 -0.11562 -0.07246 C -0.11745 -0.07431 -0.11927 -0.07593 -0.12096 -0.07801 C -0.12213 -0.07963 -0.12279 -0.08264 -0.12422 -0.0838 C -0.12578 -0.08519 -0.12773 -0.08496 -0.12956 -0.08565 C -0.13125 -0.0875 -0.13307 -0.08936 -0.13489 -0.09144 C -0.13906 -0.09607 -0.13737 -0.09514 -0.14232 -0.09908 C -0.14987 -0.10487 -0.14531 -0.10093 -0.15091 -0.10487 C -0.15273 -0.10602 -0.15456 -0.10718 -0.15625 -0.10857 C -0.16068 -0.11204 -0.16107 -0.11366 -0.16601 -0.11621 C -0.1694 -0.11806 -0.17226 -0.11783 -0.17565 -0.11991 C -0.18555 -0.12662 -0.17318 -0.12176 -0.18633 -0.1257 C -0.19414 -0.13264 -0.18763 -0.12801 -0.20026 -0.13149 C -0.20169 -0.13172 -0.20312 -0.13287 -0.20456 -0.13334 C -0.21016 -0.13496 -0.22161 -0.13704 -0.22161 -0.13704 C -0.23177 -0.14306 -0.22448 -0.13959 -0.23555 -0.14283 C -0.24023 -0.14422 -0.24258 -0.14584 -0.24739 -0.14676 C -0.25195 -0.14746 -0.25664 -0.14792 -0.26133 -0.14862 C -0.26302 -0.14931 -0.26484 -0.14977 -0.26667 -0.15047 C -0.26771 -0.15093 -0.26875 -0.15232 -0.26992 -0.15232 C -0.3013 -0.15371 -0.33268 -0.15371 -0.36419 -0.15417 C -0.36667 -0.15487 -0.36914 -0.15533 -0.37161 -0.15625 C -0.37305 -0.15672 -0.37448 -0.15764 -0.37591 -0.15811 C -0.38607 -0.16065 -0.4013 -0.16135 -0.41016 -0.16181 L -0.47878 -0.16574 C -0.4845 -0.16644 -0.49023 -0.16667 -0.49596 -0.1676 C -0.49883 -0.16806 -0.50169 -0.16875 -0.50443 -0.16945 C -0.50599 -0.16991 -0.50729 -0.1713 -0.50872 -0.17153 C -0.51875 -0.17246 -0.52878 -0.17269 -0.5388 -0.17338 L -0.54518 -0.19051 L -0.54726 -0.1963 C -0.54661 -0.20371 -0.54583 -0.21135 -0.54518 -0.21899 C -0.54336 -0.24306 -0.54596 -0.23149 -0.54193 -0.24584 C -0.54232 -0.24885 -0.54349 -0.25209 -0.5431 -0.25533 C -0.54271 -0.25834 -0.54088 -0.26019 -0.53984 -0.26297 C -0.53906 -0.26482 -0.53828 -0.26644 -0.53763 -0.26852 C -0.53724 -0.27037 -0.53698 -0.27246 -0.53659 -0.27431 C -0.53581 -0.27871 -0.53555 -0.28334 -0.5345 -0.28774 C -0.53229 -0.29607 -0.53034 -0.29885 -0.52695 -0.30487 C -0.5263 -0.30857 -0.52565 -0.31343 -0.5237 -0.31621 C -0.52292 -0.31737 -0.52161 -0.31713 -0.52057 -0.31806 C -0.5194 -0.31922 -0.51849 -0.32107 -0.51732 -0.32199 C -0.51094 -0.32686 -0.50846 -0.3257 -0.5013 -0.32963 C -0.49831 -0.33102 -0.4957 -0.33403 -0.49271 -0.33519 C -0.4845 -0.33843 -0.4763 -0.34028 -0.4681 -0.34283 L -0.45625 -0.34676 L -0.44453 -0.35047 C -0.44088 -0.35186 -0.43737 -0.35348 -0.43372 -0.3544 C -0.42956 -0.35533 -0.42526 -0.35556 -0.42096 -0.35625 C -0.41771 -0.35556 -0.41445 -0.3544 -0.41133 -0.3544 C -0.41016 -0.3544 -0.40911 -0.35579 -0.40807 -0.35625 C -0.40599 -0.35695 -0.40378 -0.35741 -0.40169 -0.35811 C -0.39193 -0.35371 -0.39583 -0.35255 -0.38984 -0.35625 C -0.3888 -0.35556 -0.38776 -0.35463 -0.38659 -0.3544 C -0.38411 -0.35348 -0.38151 -0.35394 -0.37917 -0.35232 C -0.37669 -0.3507 -0.37487 -0.34723 -0.37266 -0.34468 C -0.37161 -0.34352 -0.37044 -0.3426 -0.36953 -0.34098 C -0.36849 -0.33912 -0.36745 -0.33681 -0.36628 -0.33519 C -0.36419 -0.33241 -0.36198 -0.3301 -0.35989 -0.32755 L -0.35664 -0.32385 C -0.3556 -0.32246 -0.3543 -0.32153 -0.35338 -0.31991 C -0.34167 -0.29908 -0.35247 -0.3169 -0.34062 -0.30093 C -0.3401 -0.30024 -0.33424 -0.29237 -0.33307 -0.29144 C -0.33177 -0.29051 -0.33021 -0.29028 -0.32878 -0.28959 C -0.32773 -0.2882 -0.32669 -0.28658 -0.32552 -0.28565 C -0.32357 -0.28403 -0.32122 -0.28311 -0.31914 -0.28195 L -0.31588 -0.2801 C -0.31484 -0.2794 -0.3138 -0.27871 -0.31276 -0.27801 L -0.30846 -0.27616 C -0.30026 -0.27686 -0.29193 -0.27639 -0.28385 -0.27801 C -0.28255 -0.27848 -0.28177 -0.28079 -0.2806 -0.28195 C -0.27891 -0.28334 -0.27708 -0.28449 -0.27526 -0.28565 C -0.27422 -0.28635 -0.27305 -0.28681 -0.272 -0.28774 C -0.27031 -0.28912 -0.26562 -0.29561 -0.26445 -0.29723 C -0.25625 -0.30764 -0.26706 -0.29352 -0.25703 -0.30487 C -0.24961 -0.31297 -0.25586 -0.30857 -0.24948 -0.3125 C -0.24883 -0.31436 -0.24844 -0.31667 -0.24739 -0.31806 C -0.24648 -0.31945 -0.24518 -0.31922 -0.24414 -0.31991 C -0.23581 -0.32732 -0.24583 -0.32084 -0.23776 -0.3257 C -0.23698 -0.32755 -0.23659 -0.32987 -0.23555 -0.33149 C -0.23216 -0.33681 -0.22878 -0.33936 -0.22487 -0.34283 C -0.22383 -0.34468 -0.22292 -0.34723 -0.22161 -0.34862 C -0.22044 -0.35 -0.21875 -0.34954 -0.21732 -0.35047 C -0.21614 -0.35139 -0.21523 -0.35301 -0.21419 -0.3544 C -0.21341 -0.35625 -0.21315 -0.3588 -0.21198 -0.35996 C -0.21029 -0.36204 -0.20378 -0.36459 -0.2013 -0.36574 C -0.20091 -0.3676 -0.20104 -0.37014 -0.20026 -0.37153 C -0.19948 -0.37292 -0.19805 -0.37246 -0.197 -0.37338 C -0.19232 -0.37755 -0.19518 -0.37755 -0.18958 -0.38102 C -0.18672 -0.38264 -0.18099 -0.38473 -0.18099 -0.38473 C -0.17982 -0.38612 -0.17878 -0.38727 -0.17773 -0.38866 C -0.17591 -0.39051 -0.17396 -0.39213 -0.17239 -0.39422 C -0.17083 -0.39653 -0.16966 -0.39977 -0.1681 -0.40186 C -0.16367 -0.40811 -0.16315 -0.40741 -0.15846 -0.40949 C -0.15768 -0.40764 -0.15716 -0.40556 -0.15625 -0.40394 C -0.15534 -0.40232 -0.15443 -0.4 -0.15312 -0.4 L -0.06849 -0.40186 C -0.06172 -0.40255 -0.05482 -0.40278 -0.04805 -0.40394 C -0.04661 -0.40417 -0.04518 -0.40463 -0.04388 -0.40579 C -0.04219 -0.40718 -0.04101 -0.40949 -0.03958 -0.41135 C -0.03724 -0.41737 -0.03672 -0.41991 -0.03307 -0.42477 C -0.03151 -0.42709 -0.02943 -0.42824 -0.02773 -0.43056 C -0.02617 -0.43264 -0.025 -0.43588 -0.02344 -0.4382 C -0.02187 -0.44051 -0.01979 -0.44167 -0.0181 -0.44375 C -0.01667 -0.44561 -0.01523 -0.44769 -0.0138 -0.44954 C -0.01276 -0.45093 -0.01159 -0.45209 -0.01068 -0.45348 C -0.00742 -0.45764 -0.00417 -0.46227 -0.00091 -0.46667 C 0.00039 -0.46852 0.00182 -0.47061 0.00326 -0.47246 L 0.00755 -0.47801 C 0.00899 -0.47686 0.01042 -0.47524 0.01185 -0.47431 C 0.01328 -0.47338 0.01471 -0.47246 0.01615 -0.47246 C 0.03086 -0.47176 0.04544 -0.47246 0.06016 -0.47246 L 0.06016 -0.47246 " pathEditMode="relative" ptsTypes="AAAAAAAAAAAAAAAAAAAAAAAAAAAAAAAAAAAAAAAAAAAAAAAAAAAAAAAAAAAAAAAAAAAAAAAAAAAAAAAAAAAAAAAAAAAAAAAAAAAAAAAAAAAAAAAAAAAAAAAAAAAAAAA">
                                      <p:cBhvr>
                                        <p:cTn id="16" dur="10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54167E-6 -4.44444E-6 L -3.54167E-6 -4.44444E-6 C -0.00117 -0.00509 -0.00234 -0.01018 -0.00325 -0.01528 C -0.00416 -0.02037 -0.00481 -0.02546 -0.00546 -0.03055 C -0.00573 -0.03379 -0.00599 -0.03704 -0.00651 -0.04004 C -0.00703 -0.04329 -0.00807 -0.04629 -0.00859 -0.04954 C -0.00911 -0.05278 -0.00924 -0.05602 -0.00976 -0.05926 C -0.01289 -0.07801 -0.01093 -0.05879 -0.01393 -0.08009 C -0.01484 -0.08634 -0.01536 -0.09282 -0.01614 -0.09907 C -0.01653 -0.10231 -0.01666 -0.10555 -0.01718 -0.10879 C -0.01796 -0.1125 -0.01875 -0.1162 -0.0194 -0.12014 C -0.01992 -0.12384 -0.01966 -0.12801 -0.02044 -0.13148 C -0.02187 -0.13819 -0.02448 -0.14398 -0.02578 -0.15069 C -0.02643 -0.1544 -0.02695 -0.15833 -0.02786 -0.16204 C -0.03073 -0.17291 -0.03372 -0.17546 -0.0375 -0.1868 C -0.04427 -0.20671 -0.03684 -0.1875 -0.04505 -0.20208 C -0.04635 -0.2044 -0.047 -0.20764 -0.0483 -0.20972 C -0.0513 -0.21458 -0.05507 -0.21782 -0.05794 -0.22291 C -0.05937 -0.22546 -0.06067 -0.22824 -0.06224 -0.23055 C -0.06354 -0.23264 -0.0651 -0.23449 -0.06653 -0.23634 C -0.06862 -0.23935 -0.0707 -0.24282 -0.07291 -0.24583 C -0.07395 -0.24722 -0.07513 -0.24838 -0.07617 -0.24977 C -0.07838 -0.25278 -0.08059 -0.25579 -0.08255 -0.25926 C -0.09336 -0.27847 -0.08086 -0.26065 -0.09114 -0.27454 C -0.09687 -0.28981 -0.08932 -0.27129 -0.09648 -0.28403 C -0.09804 -0.2868 -0.09908 -0.29074 -0.10078 -0.29352 C -0.10169 -0.29514 -0.10299 -0.29583 -0.10403 -0.29722 C -0.10664 -0.30162 -0.10898 -0.30625 -0.11145 -0.31065 C -0.1125 -0.3125 -0.11341 -0.31481 -0.11471 -0.31643 C -0.11575 -0.31759 -0.11692 -0.31875 -0.11796 -0.32014 C -0.12122 -0.32454 -0.12395 -0.33032 -0.1276 -0.33356 L -0.13606 -0.3412 C -0.1375 -0.34236 -0.13893 -0.34398 -0.14036 -0.34491 C -0.15338 -0.35254 -0.14023 -0.3456 -0.15325 -0.35069 C -0.15755 -0.35231 -0.15586 -0.35347 -0.1608 -0.3544 C -0.16536 -0.35555 -0.17005 -0.35579 -0.17474 -0.35648 L -0.20573 -0.3544 C -0.20937 -0.35416 -0.21302 -0.35393 -0.2164 -0.35254 C -0.2177 -0.35208 -0.21849 -0.34954 -0.21966 -0.34884 C -0.22213 -0.34699 -0.22474 -0.34653 -0.22721 -0.34491 C -0.2513 -0.32847 -0.22343 -0.34537 -0.23684 -0.33727 C -0.23893 -0.33472 -0.24166 -0.33333 -0.24323 -0.32963 C -0.24427 -0.32708 -0.24531 -0.32454 -0.24648 -0.32199 C -0.24739 -0.32014 -0.24869 -0.31852 -0.24974 -0.31643 C -0.25052 -0.31458 -0.25104 -0.3125 -0.25182 -0.31065 C -0.25273 -0.30856 -0.25416 -0.30717 -0.25507 -0.30486 C -0.26002 -0.29259 -0.25403 -0.30092 -0.26041 -0.29352 C -0.26106 -0.28981 -0.26263 -0.28079 -0.26367 -0.27824 C -0.26445 -0.27592 -0.26575 -0.27454 -0.26679 -0.27245 C -0.26718 -0.26991 -0.26731 -0.26736 -0.26783 -0.26504 C -0.26901 -0.26018 -0.27135 -0.25694 -0.2733 -0.25347 C -0.27734 -0.22477 -0.27083 -0.26805 -0.27643 -0.23819 C -0.27708 -0.23518 -0.27695 -0.23171 -0.27747 -0.2287 C -0.27799 -0.22662 -0.27903 -0.225 -0.27968 -0.22291 C -0.28046 -0.2206 -0.28125 -0.21805 -0.28177 -0.21551 C -0.28229 -0.21296 -0.28242 -0.21018 -0.28294 -0.20787 C -0.28385 -0.20208 -0.28541 -0.19653 -0.28606 -0.19074 C -0.28645 -0.1875 -0.28684 -0.18426 -0.28724 -0.18102 C -0.28763 -0.17616 -0.28763 -0.17083 -0.28828 -0.16597 C -0.28867 -0.16204 -0.29036 -0.1544 -0.29036 -0.1544 C -0.29101 -0.12801 -0.28945 -0.11342 -0.29362 -0.09166 C -0.29401 -0.08958 -0.29401 -0.0875 -0.29466 -0.08588 C -0.29544 -0.08403 -0.29687 -0.08333 -0.29791 -0.08194 C -0.30039 -0.08264 -0.30299 -0.08287 -0.30533 -0.08403 C -0.3069 -0.08472 -0.3082 -0.08657 -0.30963 -0.08773 C -0.31067 -0.08866 -0.31184 -0.08866 -0.31289 -0.08958 C -0.31836 -0.09467 -0.31432 -0.09398 -0.32148 -0.10116 C -0.32278 -0.10231 -0.32434 -0.10231 -0.32578 -0.10301 C -0.32682 -0.10416 -0.32786 -0.10532 -0.3289 -0.10671 C -0.33216 -0.11111 -0.33515 -0.1162 -0.33854 -0.12014 C -0.33971 -0.12153 -0.34088 -0.12245 -0.34179 -0.12384 C -0.35 -0.13611 -0.34023 -0.12407 -0.3483 -0.13356 C -0.34895 -0.13541 -0.34948 -0.1375 -0.35039 -0.13912 C -0.35351 -0.14467 -0.35338 -0.1419 -0.35677 -0.14491 C -0.35794 -0.14583 -0.35885 -0.14768 -0.36002 -0.14861 C -0.36119 -0.14954 -0.36862 -0.15393 -0.3707 -0.1544 C -0.37539 -0.15532 -0.37994 -0.15602 -0.38463 -0.15625 C -0.40573 -0.15741 -0.42682 -0.15764 -0.44791 -0.15833 C -0.44934 -0.15879 -0.45091 -0.15879 -0.45221 -0.16018 C -0.45468 -0.16319 -0.45599 -0.17685 -0.45638 -0.17916 C -0.45846 -0.19028 -0.45885 -0.18958 -0.46289 -0.20023 L -0.46497 -0.20579 C -0.46731 -0.21204 -0.46666 -0.21319 -0.47148 -0.21342 C -0.48463 -0.21458 -0.49791 -0.21481 -0.51106 -0.21551 C -0.5125 -0.21666 -0.51458 -0.21666 -0.51536 -0.21921 C -0.51692 -0.22361 -0.5164 -0.22963 -0.51744 -0.23449 C -0.52057 -0.24722 -0.52044 -0.24537 -0.52604 -0.24768 C -0.52682 -0.24977 -0.52708 -0.25254 -0.52825 -0.25347 C -0.53086 -0.25579 -0.53385 -0.25648 -0.53684 -0.25741 C -0.55065 -0.26134 -0.54101 -0.25903 -0.56575 -0.26111 C -0.57864 -0.28403 -0.56979 -0.27037 -0.57747 -0.28009 C -0.5832 -0.2875 -0.57981 -0.28472 -0.58502 -0.28773 C -0.58567 -0.28981 -0.58619 -0.2919 -0.58711 -0.29352 C -0.59036 -0.2993 -0.59101 -0.29884 -0.59466 -0.30116 C -0.59531 -0.30301 -0.59583 -0.30532 -0.59674 -0.30694 C -0.6 -0.31273 -0.60065 -0.31227 -0.60429 -0.31458 C -0.61549 -0.33449 -0.60117 -0.31018 -0.61393 -0.32778 C -0.61549 -0.33009 -0.61666 -0.33333 -0.61823 -0.33541 C -0.61992 -0.33773 -0.62187 -0.33912 -0.62356 -0.3412 C -0.625 -0.34282 -0.62643 -0.34514 -0.62786 -0.34676 C -0.62955 -0.34884 -0.63151 -0.35046 -0.6332 -0.35254 C -0.6513 -0.37477 -0.63567 -0.35555 -0.64505 -0.36967 C -0.65325 -0.38241 -0.64505 -0.36829 -0.65468 -0.38125 C -0.65586 -0.38287 -0.65664 -0.38518 -0.65781 -0.3868 C -0.65885 -0.38842 -0.66002 -0.38912 -0.66106 -0.39074 C -0.66263 -0.39305 -0.6638 -0.39606 -0.66536 -0.39838 C -0.66705 -0.40046 -0.66901 -0.40185 -0.6707 -0.40393 C -0.68411 -0.41991 -0.66484 -0.39884 -0.68033 -0.41551 C -0.68112 -0.41736 -0.68164 -0.41944 -0.68255 -0.42106 C -0.68567 -0.42685 -0.68632 -0.42662 -0.68997 -0.4287 C -0.69479 -0.4375 -0.69244 -0.43472 -0.69635 -0.43819 L -0.69635 -0.43819 " pathEditMode="relative" ptsTypes="AAAAAAAAAAAAAAAAAAAAAAAAAAAAAAAAAAAAAAAAAAAAAAAAAAAAAAAAAAAAAAAAAAAAAAAAAAAAAAAAAAAAAAAAAAAAAAAAAAAAAAAAAAAAAAAA">
                                      <p:cBhvr>
                                        <p:cTn id="21" dur="10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(doprava, příroda…)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</a:t>
            </a:r>
            <a:r>
              <a:rPr lang="cs-CZ" dirty="0" smtClean="0"/>
              <a:t>vymýšlí, </a:t>
            </a:r>
            <a:r>
              <a:rPr lang="cs-CZ" dirty="0" smtClean="0"/>
              <a:t>čím se které zvíře živí. Díky animačním </a:t>
            </a:r>
            <a:r>
              <a:rPr lang="cs-CZ" dirty="0" smtClean="0"/>
              <a:t>efektům </a:t>
            </a:r>
            <a:r>
              <a:rPr lang="cs-CZ" dirty="0" smtClean="0"/>
              <a:t>dostanou zpětnou vazbu o jejich rozhodnutí.</a:t>
            </a:r>
          </a:p>
          <a:p>
            <a:r>
              <a:rPr lang="cs-CZ" b="1" dirty="0"/>
              <a:t>Očekávání a </a:t>
            </a:r>
            <a:r>
              <a:rPr lang="cs-CZ" b="1" dirty="0" smtClean="0"/>
              <a:t>cíle</a:t>
            </a:r>
          </a:p>
          <a:p>
            <a:r>
              <a:rPr lang="cs-CZ" dirty="0" smtClean="0"/>
              <a:t>Děti se naučí, že potrava je v přírodě rozmanitá a mnohdy odlišná od té naší</a:t>
            </a:r>
            <a:endParaRPr lang="cs-CZ" dirty="0"/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slovně rozhodují, která zvířata jí určitou potravu</a:t>
            </a:r>
          </a:p>
          <a:p>
            <a:r>
              <a:rPr lang="cs-CZ" dirty="0" smtClean="0"/>
              <a:t>Pro potvrzení správnosti jejich rozhodnutí slouží animační efekt : vlastní dráha </a:t>
            </a:r>
          </a:p>
          <a:p>
            <a:r>
              <a:rPr lang="cs-CZ" dirty="0" smtClean="0"/>
              <a:t>Tematicky s dětmi hovoříme o rozmanitosti stravy v přírodě i u lidí a o potravním řetězci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6048" y="1648968"/>
            <a:ext cx="9509760" cy="3524813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Povídáme si s dětmi u obrázků zvířat a mapy světa o tom, kde se která vyskytují a co které </a:t>
            </a:r>
            <a:r>
              <a:rPr lang="cs-CZ" dirty="0" smtClean="0"/>
              <a:t>jí.</a:t>
            </a:r>
            <a:endParaRPr lang="cs-CZ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Přirovnáváme k sobě </a:t>
            </a:r>
            <a:r>
              <a:rPr lang="cs-CZ" dirty="0" smtClean="0"/>
              <a:t>kartičky, </a:t>
            </a:r>
            <a:r>
              <a:rPr lang="cs-CZ" dirty="0" smtClean="0"/>
              <a:t>které k sobě </a:t>
            </a:r>
            <a:r>
              <a:rPr lang="cs-CZ" dirty="0" smtClean="0"/>
              <a:t>patří, </a:t>
            </a:r>
            <a:r>
              <a:rPr lang="cs-CZ" dirty="0" smtClean="0"/>
              <a:t>pomocí magnetických </a:t>
            </a:r>
            <a:r>
              <a:rPr lang="cs-CZ" dirty="0" smtClean="0"/>
              <a:t>tabulek.</a:t>
            </a:r>
            <a:endParaRPr lang="cs-CZ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Jedinec může nakreslit fixem na tabulku určité zvíře a jeho kamarádi na další tabulky pro něj nakreslí případnou </a:t>
            </a:r>
            <a:r>
              <a:rPr lang="cs-CZ" dirty="0" smtClean="0"/>
              <a:t>potravu.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Získávání poznatků o říši zvířat a o rozmanitém prostředí, které je jejich domovem.</a:t>
            </a:r>
          </a:p>
          <a:p>
            <a:r>
              <a:rPr lang="cs-CZ" dirty="0" smtClean="0"/>
              <a:t>Seznámení s potravinovým řetězcem.</a:t>
            </a:r>
          </a:p>
          <a:p>
            <a:r>
              <a:rPr lang="cs-CZ" dirty="0" smtClean="0"/>
              <a:t>Hovoříme s dětmi na téma trávícího ústrojí a o potravinách vhodných k lepšímu trávení člověka.</a:t>
            </a:r>
          </a:p>
          <a:p>
            <a:r>
              <a:rPr lang="cs-CZ" dirty="0"/>
              <a:t>Osvojit si elementární poznatky o okolním prostředí, které jsou dítěti blízké, pro ně smysluplné a přínosné, zajímavé a jemu pochopitelné a využitelné pro další učení a životní praxi</a:t>
            </a: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426</Words>
  <Application>Microsoft Office PowerPoint</Application>
  <PresentationFormat>Vlastní</PresentationFormat>
  <Paragraphs>62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Sheer Green 16x9</vt:lpstr>
      <vt:lpstr>Poznej, co jí nejraději</vt:lpstr>
      <vt:lpstr>Snímek 2</vt:lpstr>
      <vt:lpstr>Snímek 3</vt:lpstr>
      <vt:lpstr>Snímek 4</vt:lpstr>
      <vt:lpstr>Snímek 5</vt:lpstr>
      <vt:lpstr>Použité odkazy</vt:lpstr>
      <vt:lpstr>Metodický pokyn Integrovaný blok: (doprava, příroda…)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2015-04-02T10:37:53Z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