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4" r:id="rId5"/>
    <p:sldId id="283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CF8"/>
    <a:srgbClr val="FEF9E4"/>
    <a:srgbClr val="FFFFFC"/>
    <a:srgbClr val="FEF9E8"/>
    <a:srgbClr val="FFFEFA"/>
    <a:srgbClr val="FDFEE2"/>
    <a:srgbClr val="FDFEC6"/>
    <a:srgbClr val="FCFEA0"/>
    <a:srgbClr val="FAFD77"/>
    <a:srgbClr val="F8FC4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102" y="-1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10.png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microsoft.com/office/2007/relationships/hdphoto" Target="../media/hdphoto1.wdp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18.png"/><Relationship Id="rId18" Type="http://schemas.microsoft.com/office/2007/relationships/hdphoto" Target="../media/hdphoto9.wdp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12" Type="http://schemas.microsoft.com/office/2007/relationships/hdphoto" Target="../media/hdphoto6.wdp"/><Relationship Id="rId17" Type="http://schemas.openxmlformats.org/officeDocument/2006/relationships/image" Target="../media/image20.png"/><Relationship Id="rId2" Type="http://schemas.openxmlformats.org/officeDocument/2006/relationships/audio" Target="../media/audio1.wav"/><Relationship Id="rId16" Type="http://schemas.microsoft.com/office/2007/relationships/hdphoto" Target="../media/hdphoto8.wdp"/><Relationship Id="rId20" Type="http://schemas.microsoft.com/office/2007/relationships/hdphoto" Target="../media/hdphoto10.wdp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17.png"/><Relationship Id="rId5" Type="http://schemas.openxmlformats.org/officeDocument/2006/relationships/image" Target="../media/image14.png"/><Relationship Id="rId15" Type="http://schemas.openxmlformats.org/officeDocument/2006/relationships/image" Target="../media/image19.png"/><Relationship Id="rId10" Type="http://schemas.microsoft.com/office/2007/relationships/hdphoto" Target="../media/hdphoto1.wdp"/><Relationship Id="rId19" Type="http://schemas.openxmlformats.org/officeDocument/2006/relationships/image" Target="../media/image21.png"/><Relationship Id="rId4" Type="http://schemas.microsoft.com/office/2007/relationships/hdphoto" Target="../media/hdphoto3.wdp"/><Relationship Id="rId9" Type="http://schemas.openxmlformats.org/officeDocument/2006/relationships/image" Target="../media/image16.png"/><Relationship Id="rId14" Type="http://schemas.microsoft.com/office/2007/relationships/hdphoto" Target="../media/hdphoto7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28.png"/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12" Type="http://schemas.openxmlformats.org/officeDocument/2006/relationships/image" Target="../media/image27.png"/><Relationship Id="rId17" Type="http://schemas.microsoft.com/office/2007/relationships/hdphoto" Target="../media/hdphoto13.wdp"/><Relationship Id="rId2" Type="http://schemas.openxmlformats.org/officeDocument/2006/relationships/audio" Target="../media/audio1.wav"/><Relationship Id="rId16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11" Type="http://schemas.microsoft.com/office/2007/relationships/hdphoto" Target="../media/hdphoto12.wdp"/><Relationship Id="rId5" Type="http://schemas.openxmlformats.org/officeDocument/2006/relationships/image" Target="../media/image23.png"/><Relationship Id="rId15" Type="http://schemas.openxmlformats.org/officeDocument/2006/relationships/image" Target="../media/image29.png"/><Relationship Id="rId10" Type="http://schemas.openxmlformats.org/officeDocument/2006/relationships/image" Target="../media/image26.png"/><Relationship Id="rId4" Type="http://schemas.microsoft.com/office/2007/relationships/hdphoto" Target="../media/hdphoto1.wdp"/><Relationship Id="rId9" Type="http://schemas.microsoft.com/office/2007/relationships/hdphoto" Target="../media/hdphoto11.wdp"/><Relationship Id="rId14" Type="http://schemas.microsoft.com/office/2007/relationships/hdphoto" Target="../media/hdphoto10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je zdravé a co ne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Zdraví, Bezpečí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E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432" b="28078" l="78263" r="9768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933" b="68711"/>
          <a:stretch/>
        </p:blipFill>
        <p:spPr>
          <a:xfrm>
            <a:off x="9000744" y="-568874"/>
            <a:ext cx="2109216" cy="214579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943" b="59005" l="637" r="39427"/>
                    </a14:imgEffect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60133" b="40266"/>
          <a:stretch/>
        </p:blipFill>
        <p:spPr>
          <a:xfrm>
            <a:off x="3669792" y="598932"/>
            <a:ext cx="3645408" cy="40965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4015" b="57247" l="65803" r="99864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200" t="19912" b="38489"/>
          <a:stretch/>
        </p:blipFill>
        <p:spPr>
          <a:xfrm>
            <a:off x="4133088" y="4267200"/>
            <a:ext cx="3182112" cy="28529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309" b="36022" l="41201" r="70396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800" t="9956" r="29600" b="60888"/>
          <a:stretch/>
        </p:blipFill>
        <p:spPr>
          <a:xfrm>
            <a:off x="240792" y="3196569"/>
            <a:ext cx="2706624" cy="19994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5440" b="95049" l="73360" r="970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400" t="50489"/>
          <a:stretch/>
        </p:blipFill>
        <p:spPr>
          <a:xfrm>
            <a:off x="8973312" y="1660914"/>
            <a:ext cx="2706624" cy="339547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1674" b="96119" l="2774" r="29332"/>
                    </a14:imgEffect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1511" r="71600"/>
          <a:stretch/>
        </p:blipFill>
        <p:spPr>
          <a:xfrm>
            <a:off x="1243584" y="165290"/>
            <a:ext cx="2596896" cy="263956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429" b="88539" l="28104" r="538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933" t="56000" r="42934" b="7822"/>
          <a:stretch/>
        </p:blipFill>
        <p:spPr>
          <a:xfrm>
            <a:off x="6112743" y="-48006"/>
            <a:ext cx="2938272" cy="248107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4089" b="75378" l="48893" r="752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600" t="40178" r="21467" b="20711"/>
          <a:stretch/>
        </p:blipFill>
        <p:spPr>
          <a:xfrm>
            <a:off x="1441704" y="4452737"/>
            <a:ext cx="3011424" cy="268224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5058" b="71983" l="14325" r="331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64" t="38485" r="64406" b="25622"/>
          <a:stretch/>
        </p:blipFill>
        <p:spPr>
          <a:xfrm>
            <a:off x="9000744" y="4229944"/>
            <a:ext cx="1926336" cy="2194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915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2.22222E-6 L -2.29167E-6 2.22222E-6 C -0.00039 -0.01481 -0.00052 -0.02986 -0.00104 -0.04444 C -0.00143 -0.05579 -0.00286 -0.0669 -0.00299 -0.07824 C -0.00403 -0.18333 -0.0039 -0.28426 -0.0039 -0.3875 L -0.0039 -0.3875 " pathEditMode="relative" ptsTypes="AAAA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22222E-6 L 1.66667E-6 2.22222E-6 L -0.0151 0.02269 C -0.01718 0.02593 -0.01914 0.02963 -0.02148 0.03218 C -0.02356 0.03472 -0.02591 0.03704 -0.02786 0.03982 C -0.03007 0.04282 -0.03229 0.04607 -0.03437 0.04931 C -0.03619 0.05255 -0.03763 0.05625 -0.03971 0.05903 C -0.05429 0.07847 -0.04674 0.0669 -0.05573 0.07616 C -0.0569 0.07732 -0.05781 0.07894 -0.05898 0.07986 C -0.06068 0.08148 -0.06264 0.08218 -0.06432 0.0838 C -0.06549 0.08472 -0.0664 0.08657 -0.06758 0.0875 C -0.06927 0.08912 -0.07122 0.08982 -0.07291 0.09144 C -0.07409 0.09236 -0.075 0.09421 -0.07604 0.09514 C -0.07786 0.09676 -0.07969 0.09745 -0.08152 0.09884 C -0.0961 0.11204 -0.07851 0.09769 -0.09115 0.11042 C -0.09454 0.11389 -0.09805 0.11736 -0.10183 0.11991 C -0.10456 0.12199 -0.10873 0.12454 -0.11146 0.12755 C -0.1129 0.12917 -0.1142 0.13171 -0.11576 0.13333 C -0.11745 0.13495 -0.11928 0.13565 -0.1211 0.13704 C -0.12253 0.13819 -0.12396 0.13935 -0.1254 0.14097 C -0.13113 0.14676 -0.12592 0.14306 -0.13178 0.14653 C -0.14219 0.16042 -0.13113 0.14699 -0.13933 0.15417 C -0.14753 0.16157 -0.13764 0.15509 -0.14571 0.15995 C -0.15001 0.16505 -0.15495 0.17083 -0.1586 0.17708 C -0.16693 0.19213 -0.16316 0.18704 -0.16928 0.19421 C -0.1754 0.21065 -0.16798 0.18982 -0.17253 0.20556 C -0.17305 0.20764 -0.17396 0.20949 -0.17462 0.21134 C -0.17735 0.22569 -0.1737 0.2081 -0.17787 0.22269 C -0.17839 0.22454 -0.1793 0.22662 -0.17891 0.22847 C -0.17865 0.22963 -0.17748 0.22847 -0.1767 0.22847 L -0.1767 0.22847 " pathEditMode="relative" ptsTypes="AAAAAAAAAAAAAAAAAAAAAAAAAAAAA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7.03704E-6 L 2.70833E-6 7.03704E-6 L -0.01289 0.00186 C -0.01653 0.00255 -0.02006 0.00394 -0.0237 0.00394 C -0.04726 0.00394 -0.07084 0.00255 -0.09441 0.00186 C -0.1185 -0.00231 -0.0892 0.00255 -0.12865 -0.00185 C -0.13217 -0.00231 -0.13581 -0.00323 -0.13933 -0.0037 C -0.14259 -0.00439 -0.14571 -0.00555 -0.14897 -0.00578 L -0.24753 -0.00763 C -0.24975 -0.00879 -0.25183 -0.01064 -0.25404 -0.01134 C -0.25574 -0.01203 -0.25756 -0.01273 -0.25938 -0.01342 C -0.26081 -0.01388 -0.26225 -0.01481 -0.26368 -0.01527 C -0.26746 -0.01666 -0.2754 -0.01805 -0.27865 -0.02106 C -0.28399 -0.02569 -0.28139 -0.02384 -0.28608 -0.02661 C -0.29128 -0.03263 -0.28816 -0.02985 -0.29584 -0.03425 L -0.30222 -0.03819 C -0.30456 -0.03911 -0.31134 -0.04189 -0.3129 -0.04374 L -0.31941 -0.05138 C -0.32045 -0.05277 -0.32136 -0.05462 -0.32253 -0.05532 C -0.32696 -0.05786 -0.32488 -0.05601 -0.32904 -0.0611 C -0.3297 -0.06296 -0.33061 -0.06458 -0.33113 -0.06666 C -0.33165 -0.06851 -0.33178 -0.0706 -0.33217 -0.07245 C -0.33256 -0.07384 -0.33295 -0.07499 -0.33321 -0.07615 L -0.33321 -0.07615 " pathEditMode="relative" ptsTypes="AAAAAAAAAAAAAAAAAAAAAA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125E-6 -3.33333E-6 L -8.125E-6 -3.33333E-6 C 0.00169 -0.00764 0.00338 -0.01551 0.00533 -0.02292 C 0.00664 -0.02824 0.0082 -0.0331 0.00963 -0.0382 C 0.01249 -0.04954 0.01549 -0.06088 0.01809 -0.07245 C 0.0207 -0.08333 0.02304 -0.09421 0.02565 -0.10486 C 0.02708 -0.11065 0.02864 -0.1162 0.02994 -0.12199 C 0.03098 -0.12708 0.0319 -0.13241 0.0332 -0.13727 C 0.03476 -0.14306 0.03697 -0.14838 0.03854 -0.1544 C 0.03984 -0.15926 0.04049 -0.16458 0.04166 -0.16968 C 0.05143 -0.20648 0.03984 -0.14954 0.05247 -0.20949 C 0.05351 -0.21458 0.05416 -0.22014 0.05559 -0.22477 C 0.0582 -0.23287 0.06171 -0.23982 0.06419 -0.24769 C 0.07161 -0.27083 0.06614 -0.25463 0.07812 -0.28565 C 0.07955 -0.28958 0.08085 -0.29375 0.08242 -0.29722 C 0.08424 -0.30093 0.08619 -0.30463 0.08776 -0.30857 C 0.09088 -0.31597 0.09309 -0.32431 0.09635 -0.33148 C 0.09778 -0.33472 0.09947 -0.3375 0.10065 -0.34097 C 0.10572 -0.35579 0.09921 -0.34607 0.10703 -0.35995 C 0.10833 -0.36227 0.11015 -0.36343 0.11132 -0.36574 C 0.12018 -0.38125 0.11223 -0.36898 0.11783 -0.38287 C 0.11874 -0.38495 0.11992 -0.38657 0.12096 -0.38866 C 0.12135 -0.39051 0.12161 -0.39259 0.12213 -0.39421 C 0.12382 -0.4007 0.12682 -0.40463 0.12955 -0.40949 C 0.12994 -0.41134 0.13007 -0.41366 0.13072 -0.41528 C 0.13151 -0.41759 0.13294 -0.41898 0.13385 -0.42107 C 0.13476 -0.42269 0.13515 -0.425 0.13606 -0.42662 C 0.13697 -0.4287 0.13828 -0.43032 0.13919 -0.43241 C 0.14036 -0.43472 0.14127 -0.4375 0.14244 -0.44005 C 0.14348 -0.44213 0.14466 -0.44375 0.1457 -0.4456 C 0.14648 -0.44745 0.14687 -0.45 0.14778 -0.45139 C 0.14973 -0.4544 0.15208 -0.45648 0.15429 -0.45903 L 0.15742 -0.46273 L 0.15859 -0.45903 L 0.15859 -0.45903 " pathEditMode="relative" ptsTypes="AAAAAAAAAAAAAAAAAAAAAAAAAAAAAAAAAAA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8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9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5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0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1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7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F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368" b="79321" l="64347" r="8249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109" t="53124" r="15234" b="17709"/>
          <a:stretch/>
        </p:blipFill>
        <p:spPr>
          <a:xfrm>
            <a:off x="9151744" y="1998134"/>
            <a:ext cx="3017955" cy="29138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5409" b="48272" l="56799" r="6985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5194" t="22750" r="28486" b="50346"/>
          <a:stretch/>
        </p:blipFill>
        <p:spPr>
          <a:xfrm>
            <a:off x="116106" y="202842"/>
            <a:ext cx="1700219" cy="210208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911" b="27835" l="68531" r="9649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067" b="70667"/>
          <a:stretch/>
        </p:blipFill>
        <p:spPr>
          <a:xfrm>
            <a:off x="7016496" y="-281199"/>
            <a:ext cx="3194304" cy="201168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5943" b="59673" l="819" r="38927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9867" b="40089"/>
          <a:stretch/>
        </p:blipFill>
        <p:spPr>
          <a:xfrm>
            <a:off x="4057188" y="809244"/>
            <a:ext cx="3669792" cy="410870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4002" b="36264" l="2729" r="26376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2638" b="59645"/>
          <a:stretch/>
        </p:blipFill>
        <p:spPr>
          <a:xfrm>
            <a:off x="1294508" y="931546"/>
            <a:ext cx="2420983" cy="267788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58460" b="97696" l="67440" r="9636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905" t="56000"/>
          <a:stretch/>
        </p:blipFill>
        <p:spPr>
          <a:xfrm>
            <a:off x="7877536" y="3987074"/>
            <a:ext cx="2630120" cy="24045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4002" b="38448" l="2092" r="20464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8381" b="59238"/>
          <a:stretch/>
        </p:blipFill>
        <p:spPr>
          <a:xfrm>
            <a:off x="264076" y="3255452"/>
            <a:ext cx="2126427" cy="300697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686" b="41314" l="28377" r="51957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429" t="6857" r="45095" b="54857"/>
          <a:stretch/>
        </p:blipFill>
        <p:spPr>
          <a:xfrm>
            <a:off x="9151744" y="156102"/>
            <a:ext cx="2360814" cy="229979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30867" b="59976" l="80355" r="99454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191" t="27238" r="-6143" b="36381"/>
          <a:stretch/>
        </p:blipFill>
        <p:spPr>
          <a:xfrm>
            <a:off x="3286313" y="4254645"/>
            <a:ext cx="2555966" cy="2495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840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9167E-6 4.44444E-6 L 7.29167E-6 4.44444E-6 L 0.01811 -0.01736 C 0.02032 -0.01922 0.02253 -0.02084 0.02462 -0.02292 C 0.02709 -0.02547 0.02956 -0.02824 0.03204 -0.03056 C 0.0379 -0.03588 0.0405 -0.03611 0.04597 -0.04213 C 0.0504 -0.04676 0.0543 -0.05324 0.05886 -0.05718 C 0.06902 -0.06621 0.06212 -0.05903 0.07175 -0.07246 C 0.07449 -0.07639 0.07761 -0.07986 0.08035 -0.08403 C 0.08634 -0.09329 0.08764 -0.09815 0.09311 -0.10857 C 0.1017 -0.125 0.09714 -0.11528 0.106 -0.12963 C 0.10782 -0.13264 0.10951 -0.13611 0.11134 -0.13912 C 0.11342 -0.1426 0.11576 -0.14537 0.11785 -0.14861 C 0.14115 -0.18658 0.10456 -0.1301 0.12956 -0.16574 C 0.13113 -0.16806 0.1323 -0.1713 0.13386 -0.17338 C 0.13816 -0.17963 0.14011 -0.18102 0.14454 -0.18496 C 0.14597 -0.1875 0.14727 -0.19028 0.14884 -0.1926 C 0.15053 -0.19468 0.15248 -0.1963 0.15417 -0.19815 C 0.16381 -0.2088 0.1474 -0.19306 0.17032 -0.21343 C 0.1724 -0.21528 0.17462 -0.2169 0.1767 -0.21922 C 0.18035 -0.22292 0.18386 -0.22662 0.18738 -0.23056 C 0.19623 -0.24051 0.20222 -0.24838 0.21212 -0.25533 C 0.22787 -0.26644 0.20548 -0.25047 0.22384 -0.26482 C 0.22891 -0.26875 0.22566 -0.26412 0.23139 -0.2706 C 0.23282 -0.27223 0.23412 -0.27477 0.23568 -0.27639 C 0.2366 -0.27732 0.23777 -0.27732 0.23881 -0.27824 C 0.24037 -0.2794 0.2418 -0.28056 0.24311 -0.28195 C 0.24923 -0.2882 0.24337 -0.2838 0.25066 -0.28959 C 0.25964 -0.29676 0.25261 -0.29074 0.25925 -0.29537 C 0.27266 -0.30463 0.26563 -0.30139 0.27527 -0.30486 C 0.28946 -0.3176 0.27175 -0.30209 0.28282 -0.31065 C 0.28425 -0.31158 0.28555 -0.31366 0.28712 -0.31435 C 0.28985 -0.31551 0.29272 -0.31574 0.29558 -0.31621 L 0.30522 -0.32199 C 0.30639 -0.32269 0.30743 -0.32338 0.30847 -0.32385 C 0.3099 -0.32454 0.31134 -0.325 0.31277 -0.3257 C 0.31381 -0.32639 0.31485 -0.32732 0.31602 -0.32778 C 0.31811 -0.32848 0.32032 -0.32894 0.3224 -0.32963 C 0.32423 -0.3301 0.32605 -0.33079 0.32774 -0.33148 C 0.35131 -0.32963 0.34493 -0.33912 0.35248 -0.3257 L 0.35248 -0.3257 " pathEditMode="relative" ptsTypes="AAAAAAAAAAAAAAAAAAAAAAAAAAAAAAAAAAAAAAA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8.51852E-6 L 6.25E-7 8.51852E-6 C 0.0013 -0.00833 0.00247 -0.01689 0.00417 -0.02476 C 0.00612 -0.03402 0.00911 -0.04235 0.01068 -0.05161 C 0.01133 -0.05601 0.01185 -0.06064 0.01276 -0.06481 C 0.01367 -0.06898 0.01497 -0.07245 0.01601 -0.07638 C 0.01901 -0.08796 0.01706 -0.0831 0.02031 -0.09351 C 0.02122 -0.09675 0.02252 -0.09976 0.02344 -0.103 C 0.02396 -0.10485 0.02409 -0.10694 0.02461 -0.10879 C 0.02513 -0.11134 0.02604 -0.11388 0.02669 -0.11643 C 0.02708 -0.12013 0.02708 -0.12407 0.02773 -0.12777 C 0.02812 -0.12985 0.0293 -0.13148 0.02995 -0.13356 C 0.03112 -0.13726 0.03216 -0.14097 0.03307 -0.1449 C 0.03581 -0.15578 0.03229 -0.153 0.03841 -0.16967 C 0.03984 -0.17337 0.04193 -0.17685 0.04271 -0.18101 L 0.04596 -0.19814 C 0.04635 -0.20023 0.04687 -0.20208 0.047 -0.20393 C 0.04739 -0.20717 0.04765 -0.21041 0.04818 -0.21342 C 0.04883 -0.21851 0.04857 -0.2243 0.05026 -0.2287 C 0.0526 -0.23495 0.05273 -0.23472 0.05456 -0.24212 C 0.05534 -0.24513 0.05586 -0.2486 0.05664 -0.25161 C 0.06211 -0.27083 0.05534 -0.24166 0.06094 -0.26504 C 0.06354 -0.27569 0.06015 -0.26573 0.06419 -0.27823 C 0.06484 -0.28032 0.06575 -0.28194 0.06627 -0.28402 C 0.06862 -0.29235 0.06575 -0.28819 0.06953 -0.29722 C 0.07044 -0.29953 0.07161 -0.30115 0.07278 -0.303 C 0.07305 -0.30555 0.07318 -0.30833 0.07383 -0.31064 C 0.07435 -0.31273 0.07526 -0.31458 0.07591 -0.31643 C 0.08255 -0.33286 0.0763 -0.3162 0.08125 -0.32962 C 0.08164 -0.33217 0.08164 -0.33518 0.08242 -0.33726 C 0.08307 -0.33958 0.08463 -0.34097 0.08555 -0.34305 C 0.08607 -0.34421 0.08633 -0.3456 0.08672 -0.34675 L 0.08672 -0.34675 L 0.08672 -0.34675 " pathEditMode="relative" ptsTypes="AAAAAAAAAAAAAAAAAAAAAAAAAAAAAAAAAA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6.93889E-18 L -4.375E-6 -6.93889E-18 C -0.00182 -0.00162 -0.01302 -0.01088 -0.01615 -0.01527 C -0.01771 -0.01759 -0.01888 -0.0206 -0.02044 -0.02291 C -0.02279 -0.02639 -0.02552 -0.02916 -0.02786 -0.0324 C -0.03008 -0.03565 -0.03216 -0.03912 -0.03437 -0.04213 C -0.04049 -0.05023 -0.04154 -0.04977 -0.04831 -0.05717 C -0.05338 -0.06296 -0.06172 -0.07361 -0.06536 -0.08009 C -0.08802 -0.12037 -0.0651 -0.08102 -0.07825 -0.10115 C -0.07943 -0.10277 -0.08021 -0.10532 -0.08151 -0.10671 C -0.08281 -0.10856 -0.0845 -0.10902 -0.08581 -0.11065 C -0.08698 -0.11227 -0.08776 -0.11481 -0.08906 -0.11643 C -0.09062 -0.11852 -0.09271 -0.1199 -0.0944 -0.12199 C -0.10365 -0.13402 -0.0974 -0.12963 -0.10404 -0.13356 C -0.10924 -0.14282 -0.10495 -0.13634 -0.11146 -0.14305 C -0.11419 -0.14583 -0.11641 -0.1493 -0.11901 -0.15254 C -0.12109 -0.15509 -0.12331 -0.1574 -0.12539 -0.16018 C -0.12825 -0.16389 -0.13099 -0.16805 -0.13398 -0.17152 C -0.13503 -0.17291 -0.1362 -0.17407 -0.13724 -0.17546 C -0.13867 -0.17731 -0.13997 -0.1794 -0.14154 -0.18125 C -0.14323 -0.1831 -0.14505 -0.18495 -0.14687 -0.1868 C -0.14792 -0.18796 -0.14896 -0.18958 -0.15013 -0.19074 C -0.15898 -0.19861 -0.14648 -0.18449 -0.15755 -0.19629 C -0.16667 -0.20602 -0.16068 -0.20254 -0.16823 -0.20602 C -0.1694 -0.20787 -0.17018 -0.21018 -0.17148 -0.21157 C -0.1724 -0.21273 -0.17838 -0.21527 -0.17904 -0.21551 C -0.18008 -0.21736 -0.18086 -0.2199 -0.18216 -0.22106 C -0.18385 -0.22268 -0.18581 -0.22222 -0.18763 -0.22315 C -0.18867 -0.22361 -0.18971 -0.2243 -0.19075 -0.225 C -0.19219 -0.22685 -0.19362 -0.22893 -0.19505 -0.23078 C -0.19609 -0.23194 -0.1974 -0.23287 -0.19831 -0.23449 C -0.20312 -0.24305 -0.1974 -0.23842 -0.20365 -0.24213 C -0.20976 -0.25856 -0.20156 -0.23912 -0.20898 -0.24977 C -0.21003 -0.25115 -0.21003 -0.25416 -0.2112 -0.25555 C -0.21302 -0.25764 -0.21549 -0.2581 -0.21758 -0.25926 C -0.21862 -0.25995 -0.21966 -0.26088 -0.22083 -0.26111 L -0.2293 -0.26296 L -0.2293 -0.26296 L -0.2293 -0.26296 L -0.2293 -0.26296 " pathEditMode="relative" ptsTypes="AAAAAAAAAAAAAAAAAAAAAAAAAAAAAAAAAAAAAAA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1.48148E-6 L 2.08333E-7 -1.48148E-6 C -0.00326 0.00185 -0.00651 0.00393 -0.00977 0.00555 C -0.01146 0.00648 -0.01329 0.00671 -0.01511 0.00741 C -0.01654 0.0081 -0.01797 0.0088 -0.01941 0.00949 C -0.02331 0.01088 -0.02631 0.01111 -0.03008 0.01319 C -0.03191 0.01435 -0.0336 0.01574 -0.03542 0.01713 C -0.03646 0.01782 -0.03763 0.01805 -0.03868 0.01898 C -0.04727 0.02546 -0.03829 0.02014 -0.04831 0.02662 C -0.05144 0.02847 -0.05469 0.03079 -0.05795 0.03218 C -0.06329 0.03472 -0.06081 0.03333 -0.06537 0.03611 C -0.07357 0.05046 -0.06602 0.03958 -0.07292 0.0456 C -0.07487 0.04722 -0.07891 0.05347 -0.08047 0.05509 C -0.08217 0.05718 -0.08399 0.0588 -0.08581 0.06088 C -0.08789 0.06319 -0.08972 0.0669 -0.09219 0.06852 L -0.09857 0.07222 C -0.09974 0.07292 -0.10079 0.07315 -0.10183 0.07407 C -0.10326 0.07546 -0.10469 0.07662 -0.10612 0.07801 C -0.10964 0.08148 -0.11211 0.08495 -0.11576 0.0875 C -0.11784 0.08889 -0.12019 0.08958 -0.12227 0.0912 C -0.12592 0.09421 -0.12904 0.09884 -0.13295 0.10069 C -0.14076 0.10486 -0.14102 0.1044 -0.14896 0.11018 C -0.15404 0.11389 -0.15886 0.11875 -0.16394 0.12176 C -0.16615 0.12292 -0.16836 0.12407 -0.17045 0.12546 C -0.1849 0.13634 -0.16954 0.12685 -0.18217 0.13495 C -0.18438 0.13634 -0.18646 0.13773 -0.18868 0.13889 C -0.19037 0.13981 -0.19219 0.14005 -0.19401 0.14074 C -0.19545 0.14143 -0.19688 0.14213 -0.19831 0.14259 C -0.20404 0.14884 -0.20717 0.15278 -0.21433 0.15602 C -0.21576 0.15671 -0.21719 0.15718 -0.21862 0.15787 C -0.22227 0.15972 -0.22683 0.16273 -0.23047 0.16551 C -0.23191 0.16667 -0.23321 0.16829 -0.23464 0.16921 C -0.23829 0.17199 -0.24193 0.17384 -0.24545 0.17685 C -0.2556 0.18588 -0.25092 0.18333 -0.25938 0.18634 C -0.26589 0.19514 -0.26133 0.19028 -0.27006 0.19606 C -0.27188 0.19722 -0.2737 0.19838 -0.27539 0.19977 C -0.27683 0.20093 -0.27813 0.20278 -0.27969 0.20347 C -0.28256 0.20532 -0.28542 0.20602 -0.28829 0.20741 C -0.28972 0.20856 -0.29115 0.21018 -0.29258 0.21111 C -0.29623 0.21389 -0.29597 0.2125 -0.3 0.21505 C -0.3017 0.21597 -0.30638 0.21991 -0.3086 0.2206 C -0.32162 0.22593 -0.30847 0.21875 -0.32149 0.22639 L -0.33112 0.23218 L -0.33438 0.23403 C -0.33542 0.23542 -0.33633 0.23704 -0.3375 0.23773 C -0.3392 0.23889 -0.34115 0.23912 -0.34297 0.23981 C -0.34441 0.24028 -0.34571 0.24097 -0.34714 0.24167 C -0.34896 0.24236 -0.35079 0.24282 -0.35261 0.24352 C -0.3573 0.2456 -0.3543 0.24537 -0.35678 0.24537 L -0.35678 0.24537 L -0.35678 0.24537 L -0.35678 0.25509 " pathEditMode="relative" ptsTypes="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8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9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5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0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1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EFC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43" b="59612" l="0" r="39291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9524" b="40000"/>
          <a:stretch/>
        </p:blipFill>
        <p:spPr>
          <a:xfrm>
            <a:off x="4136570" y="534271"/>
            <a:ext cx="3701143" cy="41148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7744" b="97696" l="38927" r="93679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476" t="77143"/>
          <a:stretch/>
        </p:blipFill>
        <p:spPr>
          <a:xfrm>
            <a:off x="391751" y="4942985"/>
            <a:ext cx="5717177" cy="156754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60" b="38872" l="36744" r="59982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857" t="-2286" r="37095" b="62286"/>
          <a:stretch/>
        </p:blipFill>
        <p:spPr>
          <a:xfrm>
            <a:off x="1851658" y="240357"/>
            <a:ext cx="2656114" cy="2743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0327" b="70042" l="65757" r="9759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152" t="36651" r="1436" b="26220"/>
          <a:stretch/>
        </p:blipFill>
        <p:spPr>
          <a:xfrm>
            <a:off x="7217230" y="1302401"/>
            <a:ext cx="3313610" cy="253419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4033" b="84779" l="318" r="25739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3333" r="72952"/>
          <a:stretch/>
        </p:blipFill>
        <p:spPr>
          <a:xfrm>
            <a:off x="9692639" y="4180114"/>
            <a:ext cx="1974477" cy="25550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3123" b="78290" l="39882" r="558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047" t="51048" r="43382" b="18666"/>
          <a:stretch/>
        </p:blipFill>
        <p:spPr>
          <a:xfrm>
            <a:off x="6217918" y="4517615"/>
            <a:ext cx="1698172" cy="207699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60097" b="87265" l="32924" r="5739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286" t="56762" r="39666" b="9333"/>
          <a:stretch/>
        </p:blipFill>
        <p:spPr>
          <a:xfrm>
            <a:off x="523601" y="2569498"/>
            <a:ext cx="2656114" cy="23251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3578" b="34263" l="67713" r="96544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905" b="63619"/>
          <a:stretch/>
        </p:blipFill>
        <p:spPr>
          <a:xfrm>
            <a:off x="-123555" y="-210278"/>
            <a:ext cx="3117669" cy="249500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100000" l="5912" r="8995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0169" y="127724"/>
            <a:ext cx="2425336" cy="1819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840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7.03704E-6 L 6.25E-7 -7.03704E-6 C 0.00351 -0.00255 0.00703 -0.00533 0.01067 -0.00764 C 0.01276 -0.00903 0.01484 -0.01112 0.01706 -0.01135 L 0.02669 -0.01343 C 0.03294 -0.02084 0.02799 -0.01575 0.03958 -0.02107 C 0.04062 -0.02153 0.04166 -0.02246 0.04284 -0.02292 C 0.04492 -0.02362 0.04713 -0.02385 0.04922 -0.02477 C 0.05729 -0.02801 0.04622 -0.02593 0.05781 -0.02871 C 0.06133 -0.0294 0.06497 -0.02987 0.06849 -0.03056 C 0.08034 -0.03473 0.07578 -0.03218 0.08242 -0.03612 L 0.14453 -0.03426 C 0.14961 -0.03403 0.15456 -0.03357 0.1595 -0.03241 C 0.16211 -0.03172 0.16445 -0.02964 0.16706 -0.02871 C 0.16953 -0.02778 0.172 -0.02732 0.17461 -0.02663 C 0.17734 -0.02477 0.18021 -0.02269 0.18307 -0.02107 C 0.19101 -0.01667 0.19166 -0.01806 0.19922 -0.01343 C 0.20169 -0.01181 0.20416 -0.00926 0.20664 -0.00764 C 0.21159 -0.00464 0.21692 -0.00371 0.22174 -7.03704E-6 C 0.22422 0.00185 0.22669 0.00393 0.22916 0.00578 C 0.23346 0.00856 0.23802 0.00972 0.24206 0.01342 C 0.24414 0.01527 0.24622 0.01736 0.24844 0.01898 C 0.24987 0.0199 0.2513 0.02013 0.25273 0.02083 C 0.25456 0.02199 0.25638 0.02337 0.25807 0.02476 C 0.26692 0.03171 0.25755 0.02569 0.26771 0.0324 C 0.26875 0.0331 0.26992 0.03333 0.27096 0.03425 C 0.27278 0.03587 0.27448 0.03819 0.2763 0.04004 C 0.27838 0.04212 0.2806 0.04374 0.28268 0.04583 C 0.28463 0.04745 0.28633 0.04953 0.28815 0.05138 C 0.28919 0.05254 0.29023 0.05416 0.29127 0.05532 C 0.29505 0.05902 0.29518 0.05879 0.29883 0.06087 L 0.30846 0.0743 C 0.30989 0.07615 0.3112 0.0787 0.31276 0.08009 C 0.31823 0.08495 0.31575 0.08217 0.32018 0.08773 C 0.32461 0.09953 0.31979 0.08796 0.32565 0.09722 C 0.32565 0.09722 0.33359 0.11157 0.33528 0.11435 C 0.33633 0.1162 0.33724 0.11851 0.33841 0.12013 C 0.34101 0.12314 0.34362 0.12592 0.34596 0.12962 C 0.3487 0.13379 0.34909 0.13657 0.35234 0.13911 C 0.35442 0.14074 0.3569 0.14074 0.35885 0.14282 C 0.36797 0.15393 0.35638 0.14074 0.36523 0.14861 C 0.3664 0.14976 0.36732 0.15161 0.36849 0.15254 C 0.37734 0.15949 0.37265 0.15231 0.37695 0.16018 L 0.37695 0.16018 " pathEditMode="relative" ptsTypes="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6.66667E-6 L 1.875E-6 6.66667E-6 C 0.01888 -0.0243 -0.00117 0.00232 0.01172 -0.01735 C 0.01276 -0.01874 0.01393 -0.01967 0.01498 -0.02106 C 0.01641 -0.02291 0.01784 -0.02476 0.01927 -0.02685 C 0.02031 -0.02847 0.02123 -0.03101 0.0224 -0.0324 C 0.0237 -0.03425 0.02539 -0.03472 0.02669 -0.03634 C 0.028 -0.03796 0.02878 -0.04027 0.02995 -0.04212 C 0.03503 -0.04999 0.03503 -0.0493 0.04063 -0.05532 C 0.04818 -0.07314 0.0388 -0.05277 0.05677 -0.07823 C 0.05846 -0.08078 0.06016 -0.08356 0.06211 -0.08587 C 0.06406 -0.08819 0.06654 -0.08935 0.06849 -0.09143 C 0.07044 -0.09374 0.07201 -0.09675 0.07383 -0.09907 C 0.07552 -0.10138 0.07748 -0.10277 0.07917 -0.10485 C 0.08073 -0.10671 0.0819 -0.10902 0.08346 -0.11064 C 0.08633 -0.11342 0.08932 -0.11527 0.09206 -0.11828 C 0.09388 -0.12013 0.09557 -0.12222 0.0974 -0.12384 C 0.10703 -0.1324 0.0918 -0.1155 0.10599 -0.12962 C 0.10755 -0.13124 0.10873 -0.13379 0.11029 -0.13541 C 0.11133 -0.13634 0.11237 -0.1368 0.11354 -0.13726 C 0.11654 -0.13865 0.1224 -0.14027 0.12526 -0.14097 C 0.13099 -0.14768 0.12591 -0.14259 0.13281 -0.14675 C 0.13958 -0.15069 0.13607 -0.14976 0.14141 -0.15254 C 0.14284 -0.15323 0.14427 -0.15347 0.1457 -0.15439 C 0.14714 -0.15532 0.14844 -0.15717 0.15 -0.1581 C 0.15326 -0.16087 0.15573 -0.16087 0.15964 -0.16203 C 0.16732 -0.16666 0.15768 -0.1611 0.16706 -0.16573 C 0.16823 -0.16643 0.16914 -0.16735 0.17031 -0.16782 C 0.17383 -0.16874 0.17748 -0.16898 0.18099 -0.16967 C 0.18203 -0.17036 0.18307 -0.17106 0.18425 -0.17152 C 0.2043 -0.18055 0.23724 -0.17198 0.24857 -0.17152 C 0.25365 -0.17106 0.27175 -0.16944 0.27852 -0.16782 C 0.27969 -0.16735 0.2806 -0.1662 0.28177 -0.16573 C 0.28386 -0.16504 0.28607 -0.16481 0.28815 -0.16388 C 0.29102 -0.16273 0.29675 -0.16018 0.29675 -0.16018 C 0.29818 -0.15879 0.29948 -0.15717 0.30104 -0.15624 C 0.30846 -0.15185 0.30781 -0.15254 0.31393 -0.15254 L 0.31393 -0.15254 " pathEditMode="relative" ptsTypes="AAAAAAAAAAAAAAAAAAAAAAAAAAAAAAAAAAAA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2.22222E-6 L -4.79167E-6 -2.22222E-6 C -0.00508 0.00185 -0.01015 0.00301 -0.0151 0.00556 C -0.01849 0.00741 -0.02135 0.01111 -0.02474 0.01319 C -0.02825 0.01551 -0.0319 0.0169 -0.03541 0.01898 C -0.03971 0.0213 -0.04401 0.02384 -0.0483 0.02662 C -0.05299 0.02963 -0.05742 0.03356 -0.06224 0.03611 C -0.06679 0.03866 -0.07161 0.03912 -0.07617 0.0419 C -0.0806 0.04421 -0.0845 0.04907 -0.08906 0.05139 C -0.09192 0.05278 -0.11484 0.05833 -0.11679 0.05903 C -0.13698 0.06435 -0.12226 0.06157 -0.14153 0.06458 L -0.16185 0.07222 C -0.1651 0.07361 -0.16823 0.075 -0.17148 0.07616 C -0.17643 0.07755 -0.18164 0.07731 -0.18646 0.07986 C -0.18906 0.08125 -0.1914 0.08264 -0.19401 0.0838 C -0.19843 0.08542 -0.2026 0.08518 -0.2069 0.0875 C -0.21237 0.09051 -0.2125 0.0919 -0.21758 0.09699 C -0.22291 0.10231 -0.22161 0.10046 -0.22825 0.10463 C -0.23242 0.10741 -0.2332 0.10856 -0.23685 0.11042 C -0.23828 0.11111 -0.23971 0.11134 -0.24114 0.11227 C -0.24297 0.11343 -0.24466 0.11481 -0.24648 0.11597 C -0.24752 0.11667 -0.2487 0.11736 -0.24974 0.11806 C -0.25156 0.11921 -0.25325 0.1206 -0.25508 0.12176 C -0.26692 0.1294 -0.25664 0.12268 -0.26575 0.12755 C -0.26797 0.1287 -0.27226 0.13125 -0.27226 0.13125 C -0.27708 0.14444 -0.27083 0.12847 -0.27864 0.14468 C -0.28463 0.15694 -0.27552 0.14282 -0.28502 0.15995 C -0.28593 0.16157 -0.28724 0.1625 -0.28828 0.16366 C -0.28906 0.16551 -0.28984 0.16736 -0.29049 0.16944 C -0.29492 0.18518 -0.2875 0.16435 -0.29362 0.18079 C -0.29401 0.18264 -0.29427 0.18472 -0.29466 0.18657 C -0.29544 0.18935 -0.29935 0.19815 -0.30013 0.2 C -0.30039 0.20185 -0.30065 0.2037 -0.30117 0.20556 C -0.30429 0.21667 -0.3026 0.20556 -0.30547 0.21898 C -0.30599 0.2213 -0.30612 0.22407 -0.30651 0.22662 C -0.30729 0.23148 -0.3082 0.23518 -0.30976 0.23981 C -0.31107 0.24375 -0.31289 0.24722 -0.31406 0.25139 C -0.31471 0.25393 -0.31549 0.25625 -0.31614 0.25903 C -0.31797 0.26667 -0.31614 0.26273 -0.31823 0.26667 L -0.31823 0.26667 L -0.31823 0.26667 L -0.31823 0.26667 L -0.31823 0.26667 L -0.31823 0.26667 " pathEditMode="relative" ptsTypes="AAAAAAAAAAAAAAAAAAAAAAAAAAAAAAAAAAAAAAAAAAAA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9167E-6 -6.66667E-6 L -7.29167E-6 -6.66667E-6 C -0.00079 -0.0058 -0.00118 -0.01181 -0.00222 -0.01737 C -0.00261 -0.01945 -0.00391 -0.02084 -0.0043 -0.02292 C -0.00508 -0.02663 -0.00495 -0.03056 -0.00547 -0.0345 C -0.00599 -0.0382 -0.00704 -0.04191 -0.00756 -0.04584 C -0.00808 -0.04908 -0.00808 -0.05232 -0.0086 -0.05533 C -0.00951 -0.05927 -0.01107 -0.06274 -0.01185 -0.06691 C -0.01355 -0.07547 -0.01433 -0.08473 -0.01615 -0.09353 C -0.02227 -0.12177 -0.01889 -0.11066 -0.02474 -0.12779 C -0.02501 -0.13149 -0.02487 -0.13566 -0.02579 -0.13913 C -0.0267 -0.14283 -0.02878 -0.14538 -0.03008 -0.14862 C -0.03243 -0.15487 -0.0349 -0.16089 -0.03646 -0.16783 C -0.03933 -0.18033 -0.03751 -0.17455 -0.0418 -0.18496 C -0.04219 -0.18751 -0.04232 -0.19005 -0.04297 -0.1926 C -0.04402 -0.19723 -0.04636 -0.20047 -0.04831 -0.20394 C -0.04857 -0.20788 -0.04857 -0.21181 -0.04935 -0.21529 C -0.0504 -0.21968 -0.05248 -0.22269 -0.05365 -0.22686 C -0.05508 -0.23195 -0.05678 -0.23681 -0.05795 -0.24214 C -0.05951 -0.24885 -0.06016 -0.25302 -0.06224 -0.25927 C -0.0629 -0.26112 -0.06381 -0.26297 -0.06433 -0.26482 C -0.06485 -0.26667 -0.06498 -0.26876 -0.06537 -0.27061 C -0.06693 -0.27593 -0.06836 -0.27779 -0.07084 -0.28218 C -0.07188 -0.28774 -0.07175 -0.28867 -0.07396 -0.29353 C -0.07501 -0.29561 -0.07618 -0.29723 -0.07722 -0.29931 C -0.08165 -0.3088 -0.0767 -0.30186 -0.08256 -0.3088 C -0.08399 -0.31251 -0.08503 -0.31691 -0.08685 -0.32015 C -0.0892 -0.32431 -0.09076 -0.3264 -0.09219 -0.33172 C -0.09662 -0.34746 -0.08933 -0.32663 -0.09545 -0.34306 C -0.09584 -0.34492 -0.09597 -0.347 -0.09649 -0.34885 C -0.09883 -0.35718 -0.09857 -0.35163 -0.09857 -0.35626 L -0.09857 -0.35626 " pathEditMode="relative" ptsTypes="AAAAAAAAAAAAAAAAAAAAAAAAAAAAAA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8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9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5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0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1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1.11111E-6 L -1.04167E-6 1.11111E-6 C -0.00468 -0.00393 -0.0095 -0.00741 -0.01393 -0.01157 C -0.01627 -0.01366 -0.01823 -0.0169 -0.02044 -0.01921 C -0.02539 -0.02453 -0.0306 -0.0287 -0.03541 -0.03449 C -0.03867 -0.03819 -0.04179 -0.04213 -0.04505 -0.04583 C -0.05455 -0.05648 -0.05195 -0.05208 -0.06328 -0.06296 C -0.06692 -0.06666 -0.07018 -0.07129 -0.07396 -0.07453 C -0.07773 -0.07754 -0.08203 -0.0787 -0.0858 -0.08217 C -0.09245 -0.08819 -0.09817 -0.09768 -0.10508 -0.10301 C -0.11771 -0.11296 -0.12083 -0.11481 -0.13502 -0.13171 C -0.13828 -0.13541 -0.1414 -0.13958 -0.14466 -0.14305 C -0.15364 -0.15278 -0.16172 -0.1581 -0.17044 -0.16967 C -0.18789 -0.19305 -0.17044 -0.17083 -0.18646 -0.18889 C -0.19075 -0.19375 -0.19453 -0.20046 -0.19935 -0.20393 C -0.20182 -0.20602 -0.20442 -0.20764 -0.20677 -0.20972 C -0.22083 -0.22222 -0.20377 -0.20949 -0.21758 -0.21921 C -0.23333 -0.24745 -0.21692 -0.2206 -0.22825 -0.23449 C -0.23164 -0.23866 -0.23502 -0.24282 -0.23789 -0.24791 C -0.23932 -0.25046 -0.24036 -0.2537 -0.24218 -0.25555 C -0.24375 -0.25717 -0.2457 -0.25671 -0.24752 -0.25741 C -0.24857 -0.25856 -0.24974 -0.25972 -0.25078 -0.26111 C -0.25195 -0.26296 -0.2526 -0.26551 -0.2539 -0.2669 C -0.25521 -0.26828 -0.25677 -0.26828 -0.2582 -0.26875 C -0.25963 -0.27129 -0.26107 -0.27407 -0.2625 -0.27639 C -0.26354 -0.27824 -0.26836 -0.28426 -0.27005 -0.28588 C -0.27135 -0.2875 -0.27291 -0.28842 -0.27435 -0.28981 C -0.27539 -0.29097 -0.27643 -0.29259 -0.27747 -0.29352 C -0.28034 -0.29629 -0.28294 -0.29977 -0.28607 -0.30116 L -0.29466 -0.30509 C -0.2957 -0.30625 -0.29674 -0.30787 -0.29791 -0.30879 C -0.29961 -0.31018 -0.30612 -0.31203 -0.30755 -0.31273 C -0.30963 -0.31366 -0.31172 -0.31551 -0.31393 -0.31643 C -0.31536 -0.31713 -0.31679 -0.31759 -0.31823 -0.31828 C -0.33125 -0.32546 -0.31901 -0.31967 -0.3289 -0.32407 C -0.33034 -0.32546 -0.33177 -0.32685 -0.3332 -0.32801 C -0.33463 -0.32893 -0.33607 -0.32916 -0.3375 -0.32986 C -0.3483 -0.33518 -0.33164 -0.32778 -0.34505 -0.33356 C -0.34765 -0.3368 -0.3483 -0.33819 -0.35143 -0.33935 C -0.35208 -0.33958 -0.35286 -0.33935 -0.35351 -0.33935 L -0.35351 -0.33935 L -0.35351 -0.33935 " pathEditMode="relative" ptsTypes="AAAAAAAAAAAAAAAAAAAAAAAAAAAAAAAAAAAAAAAAAA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(zdraví, bezpečí…)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Vyber a </a:t>
            </a:r>
            <a:r>
              <a:rPr lang="cs-CZ" dirty="0" smtClean="0"/>
              <a:t>označ, </a:t>
            </a:r>
            <a:r>
              <a:rPr lang="cs-CZ" dirty="0" smtClean="0"/>
              <a:t>co holčičce škodí a co ne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Poznání, co </a:t>
            </a:r>
            <a:r>
              <a:rPr lang="cs-CZ" dirty="0" smtClean="0"/>
              <a:t>je pro nás zdravé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Na snímku 2 – 4 děti vybírají z možných potravin zdravé.</a:t>
            </a:r>
          </a:p>
          <a:p>
            <a:r>
              <a:rPr lang="cs-CZ" dirty="0" smtClean="0"/>
              <a:t>Za pomoci animačních efektů a aktivační události program nabízí dětem zpětnou vazbu.</a:t>
            </a:r>
          </a:p>
          <a:p>
            <a:r>
              <a:rPr lang="cs-CZ" dirty="0" smtClean="0"/>
              <a:t>Tematicky s dětmi hovoříme na téma zdravé výživy a snažíme se děti namotivovat k vyšší konzumaci těchto potravin.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Na tabulku č.1 připevníme obrázky zdravého i nezdravého jídla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Na tabulku č.2 vybíráme pouze to, co je pro nás zdravé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Na tabulku č</a:t>
            </a:r>
            <a:r>
              <a:rPr lang="cs-CZ" b="1" u="sng" dirty="0" smtClean="0"/>
              <a:t>. 3 </a:t>
            </a:r>
            <a:r>
              <a:rPr lang="cs-CZ" b="1" u="sng" dirty="0" smtClean="0"/>
              <a:t>dáme </a:t>
            </a:r>
            <a:r>
              <a:rPr lang="cs-CZ" b="1" u="sng" dirty="0" smtClean="0"/>
              <a:t>vše, </a:t>
            </a:r>
            <a:r>
              <a:rPr lang="cs-CZ" b="1" u="sng" dirty="0" smtClean="0"/>
              <a:t>co je </a:t>
            </a:r>
            <a:r>
              <a:rPr lang="cs-CZ" b="1" u="sng" dirty="0" smtClean="0"/>
              <a:t>škodlivé </a:t>
            </a:r>
            <a:r>
              <a:rPr lang="cs-CZ" b="1" u="sng" dirty="0" smtClean="0"/>
              <a:t>pro naše tělo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2084832"/>
            <a:ext cx="9509760" cy="3113333"/>
          </a:xfrm>
        </p:spPr>
        <p:txBody>
          <a:bodyPr/>
          <a:lstStyle/>
          <a:p>
            <a:r>
              <a:rPr lang="cs-CZ" dirty="0"/>
              <a:t>Mít povědomí o některých způsobech ochrany zdraví a bezpečí 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Znát základní zásady zdravého životního stylu </a:t>
            </a:r>
            <a:r>
              <a:rPr lang="cs-CZ" dirty="0" smtClean="0"/>
              <a:t>.</a:t>
            </a:r>
          </a:p>
          <a:p>
            <a:r>
              <a:rPr lang="cs-CZ" dirty="0" smtClean="0"/>
              <a:t>Být si vědomi pozitivního vlivu zdravé výživy.</a:t>
            </a:r>
          </a:p>
          <a:p>
            <a:r>
              <a:rPr lang="cs-CZ" dirty="0" smtClean="0"/>
              <a:t>Vážit si vlastního těla a svého zdraví.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322</Words>
  <Application>Microsoft Office PowerPoint</Application>
  <PresentationFormat>Vlastní</PresentationFormat>
  <Paragraphs>60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Co je zdravé a co ne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(zdraví, bezpečí…)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2015-04-02T11:09:24Z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