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59" r:id="rId6"/>
    <p:sldId id="263" r:id="rId7"/>
    <p:sldId id="264" r:id="rId8"/>
    <p:sldId id="265" r:id="rId9"/>
    <p:sldId id="268" r:id="rId10"/>
    <p:sldId id="266" r:id="rId11"/>
    <p:sldId id="267" r:id="rId12"/>
    <p:sldId id="269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061F718-3FDD-4F43-9A8B-5A50230C99BA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8006FD8-6836-4A45-9F01-79E06E11C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061F718-3FDD-4F43-9A8B-5A50230C99BA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006FD8-6836-4A45-9F01-79E06E11C0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061F718-3FDD-4F43-9A8B-5A50230C99BA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8006FD8-6836-4A45-9F01-79E06E11C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F718-3FDD-4F43-9A8B-5A50230C99BA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06FD8-6836-4A45-9F01-79E06E11C0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F718-3FDD-4F43-9A8B-5A50230C99BA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06FD8-6836-4A45-9F01-79E06E11C0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061F718-3FDD-4F43-9A8B-5A50230C99BA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006FD8-6836-4A45-9F01-79E06E11C0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F718-3FDD-4F43-9A8B-5A50230C99BA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06FD8-6836-4A45-9F01-79E06E11C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061F718-3FDD-4F43-9A8B-5A50230C99BA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006FD8-6836-4A45-9F01-79E06E11C0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061F718-3FDD-4F43-9A8B-5A50230C99BA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006FD8-6836-4A45-9F01-79E06E11C0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F718-3FDD-4F43-9A8B-5A50230C99BA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06FD8-6836-4A45-9F01-79E06E11C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F718-3FDD-4F43-9A8B-5A50230C99BA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06FD8-6836-4A45-9F01-79E06E11C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061F718-3FDD-4F43-9A8B-5A50230C99BA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8006FD8-6836-4A45-9F01-79E06E11C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8/British_Empire_1897.jpg/788px-British_Empire_1897.jpg" TargetMode="External"/><Relationship Id="rId2" Type="http://schemas.openxmlformats.org/officeDocument/2006/relationships/hyperlink" Target="http://upload.wikimedia.org/wikipedia/commons/thumb/a/a9/Colonization_1945.png/800px-Colonization_1945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d/d1/Portrait_Gandhi.jpg/250px-Portrait_Gandhi.jpg" TargetMode="External"/><Relationship Id="rId5" Type="http://schemas.openxmlformats.org/officeDocument/2006/relationships/hyperlink" Target="http://upload.wikimedia.org/wikipedia/commons/f/f2/Nehru_Gandhi_1937.jpg" TargetMode="External"/><Relationship Id="rId4" Type="http://schemas.openxmlformats.org/officeDocument/2006/relationships/hyperlink" Target="http://upload.wikimedia.org/wikipedia/commons/0/0d/Africacolony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		ŠABLONA III/2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KONEC KOLONIÁLNÍCH ŘÍŠÍ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Mgr. Lucie </a:t>
            </a:r>
            <a:r>
              <a:rPr lang="cs-CZ" dirty="0" err="1" smtClean="0"/>
              <a:t>Opltová</a:t>
            </a:r>
            <a:r>
              <a:rPr lang="cs-CZ" dirty="0" smtClean="0"/>
              <a:t> – 1. ZŠ Horní Slavkov</a:t>
            </a:r>
          </a:p>
          <a:p>
            <a:pPr algn="ctr">
              <a:buNone/>
            </a:pPr>
            <a:r>
              <a:rPr lang="cs-CZ" dirty="0" smtClean="0"/>
              <a:t>Vy_32_INOVACE_116_KONEC KOLONIÁLNÍCH ŘÍŠÍ</a:t>
            </a:r>
          </a:p>
          <a:p>
            <a:pPr algn="ctr">
              <a:buNone/>
            </a:pPr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86916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KONEC KOLONIÁLNÍCH ŘÍŠÍ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chemeClr val="accent1">
                    <a:lumMod val="75000"/>
                  </a:schemeClr>
                </a:solidFill>
              </a:rPr>
              <a:t>DEKOLONIZACE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= politicko-společenský proces osamostatňování koloniálních držav od mateřské země.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→ začal se užívat v 50. letech 20. století, i když začala mnohem dříve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→ největší obrat nastal po 2. světové válce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→ vrcholem byla 60. léta v Africe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 rot="5400000">
            <a:off x="4257091" y="1971094"/>
            <a:ext cx="6857999" cy="2915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51520" y="476672"/>
            <a:ext cx="8488438" cy="5231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DEKOLONIZACE AFRIKY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 18. století byla Afrika mimo zájem Evropanů, kromě S (Egypt apod.)</a:t>
            </a:r>
          </a:p>
          <a:p>
            <a:r>
              <a:rPr lang="cs-CZ" dirty="0" smtClean="0"/>
              <a:t>19. století → Emil Holub, </a:t>
            </a:r>
            <a:r>
              <a:rPr lang="cs-CZ" dirty="0" err="1" smtClean="0"/>
              <a:t>Livingstone</a:t>
            </a:r>
            <a:r>
              <a:rPr lang="cs-CZ" dirty="0" smtClean="0"/>
              <a:t> → pronikání do nitra Afriky → vliv na kolonizaci</a:t>
            </a:r>
          </a:p>
          <a:p>
            <a:r>
              <a:rPr lang="cs-CZ" dirty="0" smtClean="0"/>
              <a:t>→→ hledání nových surovin</a:t>
            </a:r>
          </a:p>
          <a:p>
            <a:endParaRPr lang="cs-CZ" dirty="0" smtClean="0"/>
          </a:p>
          <a:p>
            <a:r>
              <a:rPr lang="cs-CZ" dirty="0" smtClean="0"/>
              <a:t>Především Velká Británie, Francie, Belgie, Portugalsko, Německo a Itálie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Pozitiva: vzdělanost, snaha o zcivilizování, zlepšení lékařské pomoci</a:t>
            </a:r>
          </a:p>
          <a:p>
            <a:r>
              <a:rPr lang="cs-CZ" dirty="0" smtClean="0"/>
              <a:t>Negativa: poškození životního prostředí → těžba, ukázka demokracie → kmenové války aj.</a:t>
            </a:r>
          </a:p>
          <a:p>
            <a:endParaRPr lang="cs-CZ" dirty="0" smtClean="0"/>
          </a:p>
          <a:p>
            <a:r>
              <a:rPr lang="cs-CZ" dirty="0" smtClean="0"/>
              <a:t>První pokusy o dekolonizaci až po 2. světové válce</a:t>
            </a:r>
          </a:p>
          <a:p>
            <a:pPr>
              <a:buNone/>
            </a:pPr>
            <a:r>
              <a:rPr lang="cs-CZ" dirty="0" smtClean="0"/>
              <a:t>→ volnost národů, chtěli žít svobodně</a:t>
            </a:r>
          </a:p>
          <a:p>
            <a:pPr>
              <a:buNone/>
            </a:pPr>
            <a:r>
              <a:rPr lang="cs-CZ" dirty="0" smtClean="0"/>
              <a:t>→ mnoho lidí odchází do Evropy, např. studovat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4873752"/>
          </a:xfrm>
        </p:spPr>
        <p:txBody>
          <a:bodyPr/>
          <a:lstStyle/>
          <a:p>
            <a:r>
              <a:rPr lang="cs-CZ" dirty="0" smtClean="0"/>
              <a:t>Velká Británie → kolonií se dobrovolně vzdali</a:t>
            </a:r>
          </a:p>
          <a:p>
            <a:pPr>
              <a:buNone/>
            </a:pPr>
            <a:r>
              <a:rPr lang="cs-CZ" dirty="0" smtClean="0"/>
              <a:t>                                  Egypt, Nigérie, Keňa, Uganda</a:t>
            </a:r>
          </a:p>
          <a:p>
            <a:pPr>
              <a:buNone/>
            </a:pPr>
            <a:r>
              <a:rPr lang="cs-CZ" dirty="0" smtClean="0"/>
              <a:t>				JAR → apartheid – rasistická</a:t>
            </a:r>
          </a:p>
          <a:p>
            <a:pPr>
              <a:buNone/>
            </a:pPr>
            <a:r>
              <a:rPr lang="cs-CZ" dirty="0" smtClean="0"/>
              <a:t>					politika – oddělené prostory</a:t>
            </a:r>
          </a:p>
          <a:p>
            <a:pPr>
              <a:buNone/>
            </a:pPr>
            <a:r>
              <a:rPr lang="cs-CZ" dirty="0" smtClean="0"/>
              <a:t>					pro černochy a bílé. Běloši </a:t>
            </a:r>
          </a:p>
          <a:p>
            <a:pPr>
              <a:buNone/>
            </a:pPr>
            <a:r>
              <a:rPr lang="cs-CZ" dirty="0" smtClean="0"/>
              <a:t>					měli více možností</a:t>
            </a:r>
          </a:p>
          <a:p>
            <a:pPr>
              <a:buNone/>
            </a:pPr>
            <a:r>
              <a:rPr lang="cs-CZ" dirty="0" smtClean="0"/>
              <a:t>					Nelson </a:t>
            </a:r>
            <a:r>
              <a:rPr lang="cs-CZ" dirty="0" err="1" smtClean="0"/>
              <a:t>Mandela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Francie → Maroko, Tunis, Čad, Alžír</a:t>
            </a:r>
          </a:p>
          <a:p>
            <a:pPr>
              <a:buNone/>
            </a:pPr>
            <a:r>
              <a:rPr lang="cs-CZ" dirty="0" smtClean="0"/>
              <a:t>			masakry obyvatelstva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Genocidy – např. Rwanda</a:t>
            </a:r>
          </a:p>
          <a:p>
            <a:pPr>
              <a:buFontTx/>
              <a:buChar char="-"/>
            </a:pPr>
            <a:r>
              <a:rPr lang="cs-CZ" dirty="0" smtClean="0"/>
              <a:t>Mnoho mrtvých</a:t>
            </a:r>
          </a:p>
          <a:p>
            <a:pPr>
              <a:buFontTx/>
              <a:buChar char="-"/>
            </a:pPr>
            <a:r>
              <a:rPr lang="cs-CZ" dirty="0" smtClean="0"/>
              <a:t>„rok 1960“ = ROK AFRIKY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0"/>
            <a:ext cx="590255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Dekolonizace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asie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 2. světové válce myšlenky na samostatnost</a:t>
            </a:r>
          </a:p>
          <a:p>
            <a:r>
              <a:rPr lang="cs-CZ" dirty="0" smtClean="0"/>
              <a:t>Vznik hnutí odporu</a:t>
            </a:r>
          </a:p>
          <a:p>
            <a:r>
              <a:rPr lang="cs-CZ" dirty="0" smtClean="0"/>
              <a:t>Nacionalistické partyzánské skupiny</a:t>
            </a:r>
          </a:p>
          <a:p>
            <a:endParaRPr lang="cs-CZ" dirty="0" smtClean="0"/>
          </a:p>
          <a:p>
            <a:r>
              <a:rPr lang="cs-CZ" dirty="0" smtClean="0"/>
              <a:t>Velká Británie → INDIE → vznik dvou států, ale boje mezi hinduisty a muslimy, </a:t>
            </a:r>
            <a:r>
              <a:rPr lang="cs-CZ" dirty="0" err="1" smtClean="0"/>
              <a:t>Gándhí</a:t>
            </a:r>
            <a:r>
              <a:rPr lang="cs-CZ" dirty="0" smtClean="0"/>
              <a:t> – prosazoval nenásilné cesty k samostatnosti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Francie → FRANCOUZSKÁ INDOČÍNA (Vietnam, Laos, Kambodža)</a:t>
            </a:r>
          </a:p>
          <a:p>
            <a:r>
              <a:rPr lang="cs-CZ" dirty="0" smtClean="0"/>
              <a:t>Dlouhé boje mezi místními komunisty a Francouzi</a:t>
            </a:r>
          </a:p>
          <a:p>
            <a:r>
              <a:rPr lang="cs-CZ" dirty="0" smtClean="0"/>
              <a:t>Až roku 1954 vznikly dva státy Jižní Vietnam (orientace na USA) a Severní Vietnam (komunistický). Později zde v 60. letech vypukla vietnamská válka.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332656"/>
            <a:ext cx="3605386" cy="5408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196752"/>
            <a:ext cx="7620000" cy="504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http://upload.wikimedia.org/wikipedia/commons/thumb/a/a9/Colonization_1945.png/800px-Colonization_1945.png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http://upload.wikimedia.org/wikipedia/commons/thumb/2/28/British_Empire_1897.jpg/788px-British_Empire_1897.jpg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http://upload.wikimedia.org/wikipedia/commons/0/0d/Africacolony.PNG</a:t>
            </a:r>
            <a:endParaRPr lang="cs-CZ" sz="1600" dirty="0" smtClean="0"/>
          </a:p>
          <a:p>
            <a:r>
              <a:rPr lang="cs-CZ" sz="1600" smtClean="0">
                <a:hlinkClick r:id="rId5"/>
              </a:rPr>
              <a:t>http://upload.wikimedia.org/wikipedia/commons/f/f2/Nehru_Gandhi_1937.jpg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http://upload.wikimedia.org/wikipedia/commons/thumb/d/d1/Portrait_Gandhi.jpg/250px-Portrait_Gandhi.jpg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49</TotalTime>
  <Words>281</Words>
  <Application>Microsoft Office PowerPoint</Application>
  <PresentationFormat>Předvádění na obrazovce (4:3)</PresentationFormat>
  <Paragraphs>51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KONEC KOLONIÁLNÍCH ŘÍŠÍ</vt:lpstr>
      <vt:lpstr>Snímek 3</vt:lpstr>
      <vt:lpstr>Snímek 4</vt:lpstr>
      <vt:lpstr>DEKOLONIZACE AFRIKY</vt:lpstr>
      <vt:lpstr>Snímek 6</vt:lpstr>
      <vt:lpstr>Snímek 7</vt:lpstr>
      <vt:lpstr>Snímek 8</vt:lpstr>
      <vt:lpstr>Snímek 9</vt:lpstr>
      <vt:lpstr>Dekolonizace asie</vt:lpstr>
      <vt:lpstr>Snímek 11</vt:lpstr>
      <vt:lpstr>Snímek 12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Lucinka</cp:lastModifiedBy>
  <cp:revision>5</cp:revision>
  <dcterms:created xsi:type="dcterms:W3CDTF">2011-04-13T18:45:19Z</dcterms:created>
  <dcterms:modified xsi:type="dcterms:W3CDTF">2011-05-15T17:58:08Z</dcterms:modified>
</cp:coreProperties>
</file>