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8" r:id="rId2"/>
    <p:sldId id="257" r:id="rId3"/>
    <p:sldId id="259" r:id="rId4"/>
    <p:sldId id="262" r:id="rId5"/>
    <p:sldId id="263" r:id="rId6"/>
    <p:sldId id="264" r:id="rId7"/>
    <p:sldId id="261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BD519B-EAE2-4184-A88F-DE5AC0AF6C0F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2061D0-6470-4D8A-9D53-D1D7103FD8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9893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64F9567-B4E5-4812-8CBB-E65818347184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9572B31-0413-494B-8F5D-6B345F1DE49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7403530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oblast: Člověk a jeho svět)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Dvě cesty 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4_22_PR_Dvě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cesty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29.12.14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2, žáci si procvičují čtení textu s porozuměním, odpovídají na otázky k textu.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1479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sz="11500" b="1" dirty="0" smtClean="0"/>
              <a:t>Dvě cesty</a:t>
            </a:r>
            <a:endParaRPr lang="cs-CZ" sz="11500" b="1" dirty="0"/>
          </a:p>
        </p:txBody>
      </p:sp>
      <p:pic>
        <p:nvPicPr>
          <p:cNvPr id="1027" name="Picture 3" descr="C:\Users\Ema\AppData\Local\Microsoft\Windows\Temporary Internet Files\Content.IE5\ZLSGG7ZE\4844262366_25eaa571d5_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24289" y="224596"/>
            <a:ext cx="2899817" cy="4356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021" y="3861048"/>
            <a:ext cx="3840427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01312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548680"/>
            <a:ext cx="8229600" cy="5577483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	</a:t>
            </a:r>
            <a:r>
              <a:rPr lang="cs-CZ" sz="4800" b="1" dirty="0" smtClean="0"/>
              <a:t>Vejděte těsnou branou; prostorná je brána a široká cesta, která vede do </a:t>
            </a:r>
            <a:r>
              <a:rPr lang="cs-CZ" sz="4800" b="1" dirty="0" smtClean="0"/>
              <a:t>záhuby, </a:t>
            </a:r>
            <a:r>
              <a:rPr lang="cs-CZ" sz="4800" b="1" dirty="0" smtClean="0"/>
              <a:t>a mnoho je těch, kdo tudy vcházejí.</a:t>
            </a:r>
          </a:p>
          <a:p>
            <a:pPr marL="0" indent="0" algn="just">
              <a:buNone/>
            </a:pPr>
            <a:r>
              <a:rPr lang="cs-CZ" sz="4800" b="1" dirty="0" smtClean="0"/>
              <a:t>	Těsná je brána a úzká cesta, která vede k </a:t>
            </a:r>
            <a:r>
              <a:rPr lang="cs-CZ" sz="4800" b="1" dirty="0" smtClean="0"/>
              <a:t>životu, </a:t>
            </a:r>
            <a:r>
              <a:rPr lang="cs-CZ" sz="4800" b="1" dirty="0" smtClean="0"/>
              <a:t>a málokdo ji nalézá.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xmlns="" val="1733365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6512511" cy="1143000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2564904"/>
            <a:ext cx="6400800" cy="3474720"/>
          </a:xfrm>
        </p:spPr>
        <p:txBody>
          <a:bodyPr>
            <a:normAutofit fontScale="92500"/>
          </a:bodyPr>
          <a:lstStyle/>
          <a:p>
            <a:pPr marL="0" indent="0" algn="just">
              <a:buNone/>
            </a:pPr>
            <a:r>
              <a:rPr lang="cs-CZ" sz="4800" b="1" dirty="0" smtClean="0"/>
              <a:t>Co víš o bráně, která je popisována jako první?</a:t>
            </a:r>
          </a:p>
          <a:p>
            <a:pPr marL="0" indent="0" algn="just">
              <a:buNone/>
            </a:pPr>
            <a:endParaRPr lang="cs-CZ" sz="4800" b="1" dirty="0"/>
          </a:p>
          <a:p>
            <a:pPr marL="0" indent="0" algn="just">
              <a:buNone/>
            </a:pPr>
            <a:r>
              <a:rPr lang="cs-CZ" sz="4800" b="1" dirty="0" smtClean="0"/>
              <a:t>Jaká je druhá brána?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xmlns="" val="32432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6512511" cy="1143000"/>
          </a:xfrm>
        </p:spPr>
        <p:txBody>
          <a:bodyPr/>
          <a:lstStyle/>
          <a:p>
            <a:r>
              <a:rPr lang="cs-CZ" dirty="0" smtClean="0"/>
              <a:t>Doplň do textu chybějící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6862" y="1788840"/>
            <a:ext cx="8856984" cy="506916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Vejděte těsnou _____; prostorná je brána a široká ______, která vede do </a:t>
            </a: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záhuby, </a:t>
            </a: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a mnoho je těch, kdo _____ vcházejí.</a:t>
            </a:r>
          </a:p>
          <a:p>
            <a:pPr marL="0" indent="0" algn="just">
              <a:buNone/>
            </a:pP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	Těsná je brána a úzká cesta, která vede k </a:t>
            </a: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______, </a:t>
            </a: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a málokdo ji _______.</a:t>
            </a:r>
          </a:p>
          <a:p>
            <a:pPr marL="0" indent="0">
              <a:buNone/>
            </a:pPr>
            <a:endParaRPr lang="cs-CZ" sz="40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8054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3956"/>
            <a:ext cx="8816767" cy="1143000"/>
          </a:xfrm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dirty="0" smtClean="0"/>
              <a:t>Která z bran vede k životu?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340768"/>
            <a:ext cx="8640960" cy="551723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4800" b="1" dirty="0" smtClean="0"/>
              <a:t>Jaká z cest, široká či úzká, vede k životu?</a:t>
            </a:r>
          </a:p>
          <a:p>
            <a:pPr marL="0" indent="0" algn="just">
              <a:buNone/>
            </a:pPr>
            <a:endParaRPr lang="cs-CZ" sz="4800" b="1" dirty="0"/>
          </a:p>
          <a:p>
            <a:pPr marL="0" indent="0" algn="just">
              <a:buNone/>
            </a:pPr>
            <a:r>
              <a:rPr lang="cs-CZ" sz="4800" b="1" dirty="0" smtClean="0"/>
              <a:t>Kterou branou se vydáš ty?</a:t>
            </a:r>
            <a:endParaRPr lang="cs-CZ" sz="4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6386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257497"/>
            <a:ext cx="8229600" cy="4525963"/>
          </a:xfrm>
        </p:spPr>
        <p:txBody>
          <a:bodyPr>
            <a:normAutofit/>
          </a:bodyPr>
          <a:lstStyle/>
          <a:p>
            <a:r>
              <a:rPr lang="cs-CZ" sz="9600" dirty="0" smtClean="0"/>
              <a:t>VÝBORNĚ!</a:t>
            </a:r>
            <a:endParaRPr lang="cs-CZ" sz="9600" dirty="0"/>
          </a:p>
        </p:txBody>
      </p:sp>
      <p:pic>
        <p:nvPicPr>
          <p:cNvPr id="2050" name="Picture 2" descr="C:\Users\Ema\AppData\Local\Microsoft\Windows\Temporary Internet Files\Content.IE5\TP26XMVT\clown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204864"/>
            <a:ext cx="4392488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91764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Převyprávěný text Bible ekumenické</a:t>
            </a:r>
            <a:r>
              <a:rPr lang="cs-CZ" dirty="0"/>
              <a:t>, Ekumenická rada církví v ČSR, v Praze </a:t>
            </a:r>
            <a:r>
              <a:rPr lang="cs-CZ" dirty="0" smtClean="0"/>
              <a:t>1984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r>
              <a:rPr lang="cs-CZ" dirty="0" smtClean="0"/>
              <a:t>Galerie </a:t>
            </a:r>
            <a:r>
              <a:rPr lang="cs-CZ" dirty="0"/>
              <a:t>Klipart MS </a:t>
            </a:r>
            <a:r>
              <a:rPr lang="cs-CZ" dirty="0" smtClean="0"/>
              <a:t>Office</a:t>
            </a:r>
          </a:p>
          <a:p>
            <a:r>
              <a:rPr lang="cs-CZ" smtClean="0"/>
              <a:t>Foto autora</a:t>
            </a:r>
            <a:endParaRPr lang="cs-CZ" dirty="0"/>
          </a:p>
          <a:p>
            <a:pPr marL="3657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5692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44</TotalTime>
  <Words>195</Words>
  <Application>Microsoft Office PowerPoint</Application>
  <PresentationFormat>Předvádění na obrazovce (4:3)</PresentationFormat>
  <Paragraphs>45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Snímek 1</vt:lpstr>
      <vt:lpstr>Snímek 2</vt:lpstr>
      <vt:lpstr>Snímek 3</vt:lpstr>
      <vt:lpstr>Otázky</vt:lpstr>
      <vt:lpstr>Doplň do textu chybějící slova</vt:lpstr>
      <vt:lpstr>Která z bran vede k životu?</vt:lpstr>
      <vt:lpstr>Snímek 7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Dum</cp:lastModifiedBy>
  <cp:revision>11</cp:revision>
  <dcterms:created xsi:type="dcterms:W3CDTF">2014-12-30T18:27:55Z</dcterms:created>
  <dcterms:modified xsi:type="dcterms:W3CDTF">2015-03-31T19:43:51Z</dcterms:modified>
</cp:coreProperties>
</file>