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8" r:id="rId2"/>
    <p:sldId id="260" r:id="rId3"/>
    <p:sldId id="263" r:id="rId4"/>
    <p:sldId id="264" r:id="rId5"/>
    <p:sldId id="266" r:id="rId6"/>
    <p:sldId id="265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287D48-C5FD-42B5-90FA-46F01B1DAF86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F2E4EC-80A0-49DD-A6B6-EA0C3CCBA3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929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BC5A26-4285-4980-8E18-18CF683A47EB}" type="datetimeFigureOut">
              <a:rPr lang="cs-CZ" smtClean="0"/>
              <a:pPr/>
              <a:t>31.3.2015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F6F68-C9FA-433D-A8BB-1EE91E42F67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2483175"/>
              </p:ext>
            </p:extLst>
          </p:nvPr>
        </p:nvGraphicFramePr>
        <p:xfrm>
          <a:off x="900113" y="1628775"/>
          <a:ext cx="7569200" cy="451087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oblast: Člověk a jeho svět)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Bouře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4_23_PR_Bouře 1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29.12.14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dokončují příběh vlastními slovy, vypráví o počasí v zimě a na jaře, doplňují ke slovům slova protikladná.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848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692696"/>
            <a:ext cx="4224528" cy="3886200"/>
          </a:xfrm>
        </p:spPr>
        <p:txBody>
          <a:bodyPr/>
          <a:lstStyle/>
          <a:p>
            <a:r>
              <a:rPr lang="cs-CZ" sz="9600" dirty="0" smtClean="0"/>
              <a:t>Bouře</a:t>
            </a:r>
            <a:endParaRPr lang="cs-CZ" dirty="0"/>
          </a:p>
        </p:txBody>
      </p:sp>
      <p:pic>
        <p:nvPicPr>
          <p:cNvPr id="1026" name="Picture 2" descr="C:\Program Files (x86)\Microsoft Office\MEDIA\CAGCAT10\j02921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34032" y="692696"/>
            <a:ext cx="4198408" cy="498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126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4000" b="1" dirty="0" smtClean="0"/>
              <a:t>Učedníci převáželi Ježíše na druhou stranu jezera. Tu se strhla veliká bouře s vichřicí a vlny se valily na loď. On však na zádi lodi spal.</a:t>
            </a:r>
          </a:p>
          <a:p>
            <a:pPr marL="0" indent="0" algn="just">
              <a:buNone/>
            </a:pPr>
            <a:r>
              <a:rPr lang="cs-CZ" sz="4000" b="1" dirty="0" smtClean="0"/>
              <a:t>Učedníci ho probudili se slovy, že zahynou. </a:t>
            </a:r>
          </a:p>
          <a:p>
            <a:pPr marL="0" indent="0" algn="just">
              <a:buNone/>
            </a:pPr>
            <a:endParaRPr lang="cs-CZ" sz="4000" b="1" dirty="0"/>
          </a:p>
          <a:p>
            <a:pPr marL="0" indent="0">
              <a:buNone/>
            </a:pPr>
            <a:r>
              <a:rPr lang="cs-CZ" sz="4000" b="1" u="sng" dirty="0" smtClean="0">
                <a:solidFill>
                  <a:srgbClr val="FF0000"/>
                </a:solidFill>
              </a:rPr>
              <a:t>Pokus se příběh dovyprávět vlastními slovy.</a:t>
            </a:r>
          </a:p>
        </p:txBody>
      </p:sp>
    </p:spTree>
    <p:extLst>
      <p:ext uri="{BB962C8B-B14F-4D97-AF65-F5344CB8AC3E}">
        <p14:creationId xmlns:p14="http://schemas.microsoft.com/office/powerpoint/2010/main" xmlns="" val="155698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699792" y="620688"/>
            <a:ext cx="5976664" cy="5832648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cs-CZ" sz="4400" b="1" dirty="0">
                <a:solidFill>
                  <a:prstClr val="black"/>
                </a:solidFill>
              </a:rPr>
              <a:t>On vstal, pohrozil větru a moři: „Zmlkni, utiš se.“</a:t>
            </a:r>
          </a:p>
          <a:p>
            <a:pPr marL="0" indent="0">
              <a:buNone/>
            </a:pPr>
            <a:r>
              <a:rPr lang="cs-CZ" sz="4400" b="1" dirty="0" smtClean="0"/>
              <a:t>I ustal vítr a bylo veliké ticho.</a:t>
            </a:r>
          </a:p>
          <a:p>
            <a:pPr marL="0" indent="0">
              <a:buNone/>
            </a:pPr>
            <a:r>
              <a:rPr lang="cs-CZ" sz="4400" b="1" dirty="0" smtClean="0"/>
              <a:t>Ježíš jim řekl: „Proč jste tak ustrašeni? Kde je vaše víra</a:t>
            </a:r>
            <a:r>
              <a:rPr lang="cs-CZ" sz="4400" b="1" dirty="0" smtClean="0"/>
              <a:t>?“</a:t>
            </a:r>
            <a:endParaRPr lang="cs-CZ" sz="44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si konec příběhu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878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131840" y="764704"/>
            <a:ext cx="5413216" cy="4954864"/>
          </a:xfrm>
        </p:spPr>
        <p:txBody>
          <a:bodyPr>
            <a:noAutofit/>
          </a:bodyPr>
          <a:lstStyle/>
          <a:p>
            <a:r>
              <a:rPr lang="cs-CZ" sz="5400" dirty="0" smtClean="0"/>
              <a:t>Jaké počasí  bývá v zimě?</a:t>
            </a:r>
          </a:p>
          <a:p>
            <a:endParaRPr lang="cs-CZ" sz="5400" dirty="0"/>
          </a:p>
          <a:p>
            <a:endParaRPr lang="cs-CZ" sz="5400" dirty="0" smtClean="0"/>
          </a:p>
          <a:p>
            <a:r>
              <a:rPr lang="cs-CZ" sz="5400" dirty="0" smtClean="0"/>
              <a:t>Jaké počasí je na jaře?</a:t>
            </a:r>
            <a:endParaRPr lang="cs-CZ" sz="5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Počasí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348880"/>
            <a:ext cx="2952328" cy="22142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2605599"/>
            <a:ext cx="2267744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53870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55776" y="1628800"/>
            <a:ext cx="30963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b="1" dirty="0" smtClean="0"/>
              <a:t>veliký</a:t>
            </a:r>
          </a:p>
          <a:p>
            <a:pPr marL="0" indent="0">
              <a:buNone/>
            </a:pPr>
            <a:r>
              <a:rPr lang="cs-CZ" sz="4800" b="1" dirty="0" smtClean="0"/>
              <a:t>ticho</a:t>
            </a:r>
          </a:p>
          <a:p>
            <a:pPr marL="0" indent="0">
              <a:buNone/>
            </a:pPr>
            <a:r>
              <a:rPr lang="cs-CZ" sz="4800" b="1" dirty="0" smtClean="0"/>
              <a:t>strach</a:t>
            </a:r>
          </a:p>
          <a:p>
            <a:pPr marL="0" indent="0">
              <a:buNone/>
            </a:pPr>
            <a:r>
              <a:rPr lang="cs-CZ" sz="4800" b="1" dirty="0" smtClean="0"/>
              <a:t>příď lodi</a:t>
            </a:r>
          </a:p>
          <a:p>
            <a:pPr marL="0" indent="0">
              <a:buNone/>
            </a:pPr>
            <a:r>
              <a:rPr lang="cs-CZ" sz="4800" b="1" dirty="0" smtClean="0"/>
              <a:t>konec</a:t>
            </a:r>
            <a:endParaRPr lang="cs-CZ" sz="48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67059"/>
            <a:ext cx="5616624" cy="989734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Řekni ke slovům protikladná slova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6084168" y="1556792"/>
            <a:ext cx="2520280" cy="46805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/>
              <a:t>malý </a:t>
            </a:r>
          </a:p>
          <a:p>
            <a:pPr algn="ctr"/>
            <a:r>
              <a:rPr lang="cs-CZ" sz="5400" b="1" dirty="0" smtClean="0"/>
              <a:t>hluk</a:t>
            </a:r>
          </a:p>
          <a:p>
            <a:pPr algn="ctr"/>
            <a:r>
              <a:rPr lang="cs-CZ" sz="5400" b="1" dirty="0" smtClean="0"/>
              <a:t>odvaha</a:t>
            </a:r>
          </a:p>
          <a:p>
            <a:pPr algn="ctr"/>
            <a:r>
              <a:rPr lang="cs-CZ" sz="5400" b="1" dirty="0" smtClean="0"/>
              <a:t>záď lodi</a:t>
            </a:r>
          </a:p>
          <a:p>
            <a:pPr algn="ctr"/>
            <a:r>
              <a:rPr lang="cs-CZ" sz="5400" b="1" dirty="0" smtClean="0"/>
              <a:t>začátek</a:t>
            </a:r>
            <a:endParaRPr lang="cs-CZ" sz="5400" b="1" dirty="0"/>
          </a:p>
        </p:txBody>
      </p:sp>
      <p:pic>
        <p:nvPicPr>
          <p:cNvPr id="2050" name="Picture 2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2816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4536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257497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cs-CZ" sz="9600" dirty="0" smtClean="0"/>
              <a:t>VÝBORNĚ!</a:t>
            </a:r>
            <a:endParaRPr lang="cs-CZ" sz="9600" dirty="0"/>
          </a:p>
        </p:txBody>
      </p:sp>
      <p:pic>
        <p:nvPicPr>
          <p:cNvPr id="2050" name="Picture 2" descr="C:\Users\Ema\AppData\Local\Microsoft\Windows\Temporary Internet Files\Content.IE5\TP26XMVT\clow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04864"/>
            <a:ext cx="4392488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7128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72816"/>
            <a:ext cx="6400800" cy="3474720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Převyprávěný text Bible ekumenické</a:t>
            </a:r>
            <a:r>
              <a:rPr lang="cs-CZ" dirty="0"/>
              <a:t>, Ekumenická rada církví v ČSR, v Praze </a:t>
            </a:r>
            <a:r>
              <a:rPr lang="cs-CZ" dirty="0" smtClean="0"/>
              <a:t>1984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Galerie </a:t>
            </a:r>
            <a:r>
              <a:rPr lang="cs-CZ" dirty="0"/>
              <a:t>Klipart MS </a:t>
            </a:r>
            <a:r>
              <a:rPr lang="cs-CZ" dirty="0" smtClean="0"/>
              <a:t>Office</a:t>
            </a:r>
          </a:p>
          <a:p>
            <a:r>
              <a:rPr lang="cs-CZ" dirty="0" smtClean="0"/>
              <a:t>Foto autor</a:t>
            </a:r>
            <a:endParaRPr lang="cs-CZ" dirty="0"/>
          </a:p>
          <a:p>
            <a:pPr marL="36576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48680"/>
            <a:ext cx="2073348" cy="197946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085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85</TotalTime>
  <Words>254</Words>
  <Application>Microsoft Office PowerPoint</Application>
  <PresentationFormat>Předvádění na obrazovce (4:3)</PresentationFormat>
  <Paragraphs>56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Tradeshow</vt:lpstr>
      <vt:lpstr>Snímek 1</vt:lpstr>
      <vt:lpstr>Snímek 2</vt:lpstr>
      <vt:lpstr>Snímek 3</vt:lpstr>
      <vt:lpstr>Přečti si konec příběhu</vt:lpstr>
      <vt:lpstr>Počasí</vt:lpstr>
      <vt:lpstr>Řekni ke slovům protikladná slova</vt:lpstr>
      <vt:lpstr>Snímek 7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Dum</cp:lastModifiedBy>
  <cp:revision>13</cp:revision>
  <dcterms:created xsi:type="dcterms:W3CDTF">2014-12-30T18:59:52Z</dcterms:created>
  <dcterms:modified xsi:type="dcterms:W3CDTF">2015-03-31T19:45:33Z</dcterms:modified>
</cp:coreProperties>
</file>